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257" r:id="rId2"/>
    <p:sldId id="258" r:id="rId3"/>
    <p:sldId id="259" r:id="rId4"/>
    <p:sldId id="260" r:id="rId5"/>
    <p:sldId id="261" r:id="rId6"/>
    <p:sldId id="265" r:id="rId7"/>
    <p:sldId id="267" r:id="rId8"/>
    <p:sldId id="266" r:id="rId9"/>
    <p:sldId id="268" r:id="rId10"/>
    <p:sldId id="270" r:id="rId11"/>
    <p:sldId id="272" r:id="rId12"/>
    <p:sldId id="269" r:id="rId13"/>
    <p:sldId id="273" r:id="rId14"/>
    <p:sldId id="262" r:id="rId15"/>
    <p:sldId id="263" r:id="rId16"/>
    <p:sldId id="264"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76" d="100"/>
          <a:sy n="76" d="100"/>
        </p:scale>
        <p:origin x="-336" y="6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CB73335-D359-6041-99EB-CA4F7414DA75}" type="datetimeFigureOut">
              <a:rPr lang="en-US" smtClean="0"/>
              <a:t>3/24/2015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407E923-3BCF-F94F-A400-6B2C3FABFD6A}" type="slidenum">
              <a:rPr lang="en-US" smtClean="0"/>
              <a:t>‹#›</a:t>
            </a:fld>
            <a:endParaRPr lang="en-US"/>
          </a:p>
        </p:txBody>
      </p:sp>
    </p:spTree>
    <p:extLst>
      <p:ext uri="{BB962C8B-B14F-4D97-AF65-F5344CB8AC3E}">
        <p14:creationId xmlns:p14="http://schemas.microsoft.com/office/powerpoint/2010/main" val="226551868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14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15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16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pic>
        <p:nvPicPr>
          <p:cNvPr id="10" name="Picture 9" descr="paperBackingColor.jpg"/>
          <p:cNvPicPr>
            <a:picLocks noChangeAspect="1"/>
          </p:cNvPicPr>
          <p:nvPr/>
        </p:nvPicPr>
        <p:blipFill>
          <a:blip r:embed="rId2"/>
          <a:srcRect l="469" t="13915"/>
          <a:stretch>
            <a:fillRect/>
          </a:stretch>
        </p:blipFill>
        <p:spPr>
          <a:xfrm>
            <a:off x="1613903" y="699248"/>
            <a:ext cx="5916194" cy="3837694"/>
          </a:xfrm>
          <a:prstGeom prst="rect">
            <a:avLst/>
          </a:prstGeom>
          <a:solidFill>
            <a:srgbClr val="FFFFFF">
              <a:shade val="85000"/>
            </a:srgbClr>
          </a:solidFill>
          <a:ln w="22225" cap="sq">
            <a:solidFill>
              <a:srgbClr val="FDFDFD"/>
            </a:solidFill>
            <a:miter lim="800000"/>
          </a:ln>
          <a:effectLst>
            <a:outerShdw blurRad="57150" dist="37500" dir="7560000" sy="98000" kx="80000" ky="63000" algn="tl" rotWithShape="0">
              <a:srgbClr val="000000">
                <a:alpha val="20000"/>
              </a:srgbClr>
            </a:outerShdw>
          </a:effectLst>
          <a:scene3d>
            <a:camera prst="orthographicFront"/>
            <a:lightRig rig="twoPt" dir="t">
              <a:rot lat="0" lon="0" rev="7200000"/>
            </a:lightRig>
          </a:scene3d>
          <a:sp3d prstMaterial="matte">
            <a:bevelT w="22860" h="12700"/>
            <a:contourClr>
              <a:srgbClr val="FFFFFF"/>
            </a:contourClr>
          </a:sp3d>
        </p:spPr>
      </p:pic>
      <p:sp>
        <p:nvSpPr>
          <p:cNvPr id="4" name="Date Placeholder 3"/>
          <p:cNvSpPr>
            <a:spLocks noGrp="1"/>
          </p:cNvSpPr>
          <p:nvPr>
            <p:ph type="dt" sz="half" idx="10"/>
          </p:nvPr>
        </p:nvSpPr>
        <p:spPr/>
        <p:txBody>
          <a:bodyPr/>
          <a:lstStyle/>
          <a:p>
            <a:fld id="{A6BE1EF4-31ED-45C2-AC47-F2718A41336B}" type="datetimeFigureOut">
              <a:rPr lang="en-US" smtClean="0"/>
              <a:t>3/24/2015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1EACD6-A525-4B49-8009-7F09B4461B46}" type="slidenum">
              <a:rPr lang="en-US" smtClean="0"/>
              <a:t>‹#›</a:t>
            </a:fld>
            <a:endParaRPr lang="en-US"/>
          </a:p>
        </p:txBody>
      </p:sp>
      <p:sp>
        <p:nvSpPr>
          <p:cNvPr id="2" name="Title 1"/>
          <p:cNvSpPr>
            <a:spLocks noGrp="1"/>
          </p:cNvSpPr>
          <p:nvPr>
            <p:ph type="ctrTitle"/>
          </p:nvPr>
        </p:nvSpPr>
        <p:spPr>
          <a:xfrm>
            <a:off x="1709569" y="1143000"/>
            <a:ext cx="5724862" cy="1846961"/>
          </a:xfrm>
        </p:spPr>
        <p:txBody>
          <a:bodyPr vert="horz" lIns="91440" tIns="45720" rIns="91440" bIns="45720" rtlCol="0" anchor="b" anchorCtr="0">
            <a:noAutofit/>
          </a:bodyPr>
          <a:lstStyle>
            <a:lvl1pPr algn="ctr" defTabSz="914400" rtl="0" eaLnBrk="1" latinLnBrk="0" hangingPunct="1">
              <a:spcBef>
                <a:spcPct val="0"/>
              </a:spcBef>
              <a:buNone/>
              <a:defRPr sz="6000" kern="1200">
                <a:solidFill>
                  <a:schemeClr val="bg2">
                    <a:lumMod val="75000"/>
                  </a:schemeClr>
                </a:solidFill>
                <a:effectLst>
                  <a:outerShdw blurRad="50800" dist="38100" dir="2700000" algn="tl" rotWithShape="0">
                    <a:prstClr val="black">
                      <a:alpha val="40000"/>
                    </a:prstClr>
                  </a:outerShdw>
                </a:effectLst>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1709569" y="2994212"/>
            <a:ext cx="5724862" cy="1007200"/>
          </a:xfrm>
        </p:spPr>
        <p:txBody>
          <a:bodyPr vert="horz" lIns="91440" tIns="45720" rIns="91440" bIns="45720" rtlCol="0">
            <a:normAutofit/>
          </a:bodyPr>
          <a:lstStyle>
            <a:lvl1pPr marL="0" indent="0" algn="ctr" defTabSz="914400" rtl="0" eaLnBrk="1" latinLnBrk="0" hangingPunct="1">
              <a:spcBef>
                <a:spcPts val="0"/>
              </a:spcBef>
              <a:buSzPct val="90000"/>
              <a:buFont typeface="Wingdings" pitchFamily="2" charset="2"/>
              <a:buNone/>
              <a:defRPr sz="2000" kern="1200">
                <a:solidFill>
                  <a:schemeClr val="bg2">
                    <a:lumMod val="75000"/>
                  </a:schemeClr>
                </a:solidFill>
                <a:effectLst>
                  <a:outerShdw blurRad="50800" dist="38100" dir="2700000" algn="tl" rotWithShape="0">
                    <a:prstClr val="black">
                      <a:alpha val="40000"/>
                    </a:prstClr>
                  </a:outerShdw>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A6BE1EF4-31ED-45C2-AC47-F2718A41336B}" type="datetimeFigureOut">
              <a:rPr lang="en-US" smtClean="0"/>
              <a:t>3/24/2015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51EACD6-A525-4B49-8009-7F09B4461B46}"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BE1EF4-31ED-45C2-AC47-F2718A41336B}" type="datetimeFigureOut">
              <a:rPr lang="en-US" smtClean="0"/>
              <a:t>3/24/2015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51EACD6-A525-4B49-8009-7F09B4461B46}"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10363" y="1143000"/>
            <a:ext cx="3807662" cy="1341344"/>
          </a:xfrm>
        </p:spPr>
        <p:txBody>
          <a:bodyPr anchor="b"/>
          <a:lstStyle>
            <a:lvl1pPr algn="ctr">
              <a:defRPr sz="4400" b="0"/>
            </a:lvl1pPr>
          </a:lstStyle>
          <a:p>
            <a:r>
              <a:rPr lang="en-US" smtClean="0"/>
              <a:t>Click to edit Master title style</a:t>
            </a:r>
            <a:endParaRPr/>
          </a:p>
        </p:txBody>
      </p:sp>
      <p:sp>
        <p:nvSpPr>
          <p:cNvPr id="3" name="Content Placeholder 2"/>
          <p:cNvSpPr>
            <a:spLocks noGrp="1"/>
          </p:cNvSpPr>
          <p:nvPr>
            <p:ph idx="1"/>
          </p:nvPr>
        </p:nvSpPr>
        <p:spPr>
          <a:xfrm>
            <a:off x="4648199" y="605118"/>
            <a:ext cx="3776472" cy="5565495"/>
          </a:xfrm>
        </p:spPr>
        <p:txBody>
          <a:bodyPr>
            <a:normAutofit/>
          </a:bodyPr>
          <a:lstStyle>
            <a:lvl1pPr>
              <a:defRPr sz="2400"/>
            </a:lvl1pPr>
            <a:lvl2pPr>
              <a:defRPr sz="2200"/>
            </a:lvl2pPr>
            <a:lvl3pPr>
              <a:defRPr sz="2000"/>
            </a:lvl3pPr>
            <a:lvl4pPr>
              <a:defRPr sz="1800"/>
            </a:lvl4pPr>
            <a:lvl5pPr>
              <a:defRPr sz="1800"/>
            </a:lvl5pPr>
            <a:lvl6pPr>
              <a:defRPr sz="2000"/>
            </a:lvl6pPr>
            <a:lvl7pPr marL="2290763" indent="-344488">
              <a:defRPr sz="2000"/>
            </a:lvl7pPr>
            <a:lvl8pPr marL="2290763" indent="-344488">
              <a:defRPr sz="2000"/>
            </a:lvl8pPr>
            <a:lvl9pPr marL="2290763" indent="-344488">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710363" y="2618815"/>
            <a:ext cx="3807662" cy="3133164"/>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BE1EF4-31ED-45C2-AC47-F2718A41336B}" type="datetimeFigureOut">
              <a:rPr lang="en-US" smtClean="0"/>
              <a:t>3/24/2015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1EACD6-A525-4B49-8009-7F09B4461B46}"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A6BE1EF4-31ED-45C2-AC47-F2718A41336B}" type="datetimeFigureOut">
              <a:rPr lang="en-US" smtClean="0"/>
              <a:t>3/24/2015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1EACD6-A525-4B49-8009-7F09B4461B46}" type="slidenum">
              <a:rPr lang="en-US" smtClean="0"/>
              <a:t>‹#›</a:t>
            </a:fld>
            <a:endParaRPr lang="en-US"/>
          </a:p>
        </p:txBody>
      </p:sp>
      <p:pic>
        <p:nvPicPr>
          <p:cNvPr id="10" name="Picture 9" descr="pictureCaptionBacking.png"/>
          <p:cNvPicPr>
            <a:picLocks noChangeAspect="1"/>
          </p:cNvPicPr>
          <p:nvPr/>
        </p:nvPicPr>
        <p:blipFill>
          <a:blip r:embed="rId2"/>
          <a:srcRect l="52272" t="8889" r="5152" b="16566"/>
          <a:stretch>
            <a:fillRect/>
          </a:stretch>
        </p:blipFill>
        <p:spPr>
          <a:xfrm>
            <a:off x="4594412" y="663388"/>
            <a:ext cx="3893127" cy="5112327"/>
          </a:xfrm>
          <a:prstGeom prst="rect">
            <a:avLst/>
          </a:prstGeom>
        </p:spPr>
      </p:pic>
      <p:sp>
        <p:nvSpPr>
          <p:cNvPr id="11" name="Title 1"/>
          <p:cNvSpPr>
            <a:spLocks noGrp="1"/>
          </p:cNvSpPr>
          <p:nvPr>
            <p:ph type="title"/>
          </p:nvPr>
        </p:nvSpPr>
        <p:spPr>
          <a:xfrm>
            <a:off x="725487" y="1143000"/>
            <a:ext cx="3792537" cy="1341344"/>
          </a:xfrm>
        </p:spPr>
        <p:txBody>
          <a:bodyPr anchor="b"/>
          <a:lstStyle>
            <a:lvl1pPr algn="ctr">
              <a:defRPr sz="4400" b="0"/>
            </a:lvl1pPr>
          </a:lstStyle>
          <a:p>
            <a:r>
              <a:rPr lang="en-US" smtClean="0"/>
              <a:t>Click to edit Master title style</a:t>
            </a:r>
            <a:endParaRPr/>
          </a:p>
        </p:txBody>
      </p:sp>
      <p:sp>
        <p:nvSpPr>
          <p:cNvPr id="12" name="Text Placeholder 3"/>
          <p:cNvSpPr>
            <a:spLocks noGrp="1"/>
          </p:cNvSpPr>
          <p:nvPr>
            <p:ph type="body" sz="half" idx="2"/>
          </p:nvPr>
        </p:nvSpPr>
        <p:spPr>
          <a:xfrm>
            <a:off x="725487" y="2618815"/>
            <a:ext cx="3792537" cy="3133164"/>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2"/>
          <p:cNvSpPr>
            <a:spLocks noGrp="1"/>
          </p:cNvSpPr>
          <p:nvPr>
            <p:ph type="pic" idx="1"/>
          </p:nvPr>
        </p:nvSpPr>
        <p:spPr>
          <a:xfrm>
            <a:off x="4829938" y="864971"/>
            <a:ext cx="3422075" cy="470916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725487" y="462896"/>
            <a:ext cx="7718425" cy="828021"/>
          </a:xfrm>
        </p:spPr>
        <p:txBody>
          <a:bodyPr/>
          <a:lstStyle/>
          <a:p>
            <a:r>
              <a:rPr lang="en-US" smtClean="0"/>
              <a:t>Click to edit Master title style</a:t>
            </a:r>
            <a:endParaRPr/>
          </a:p>
        </p:txBody>
      </p:sp>
      <p:sp>
        <p:nvSpPr>
          <p:cNvPr id="3" name="Vertical Text Placeholder 2"/>
          <p:cNvSpPr>
            <a:spLocks noGrp="1"/>
          </p:cNvSpPr>
          <p:nvPr>
            <p:ph type="body" orient="vert" idx="1"/>
          </p:nvPr>
        </p:nvSpPr>
        <p:spPr>
          <a:xfrm>
            <a:off x="725489" y="1598613"/>
            <a:ext cx="7718424" cy="4572000"/>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A6BE1EF4-31ED-45C2-AC47-F2718A41336B}" type="datetimeFigureOut">
              <a:rPr lang="en-US" smtClean="0"/>
              <a:t>3/24/2015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1EACD6-A525-4B49-8009-7F09B4461B46}"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0" y="685801"/>
            <a:ext cx="1066800" cy="5484812"/>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725488" y="685757"/>
            <a:ext cx="6437312" cy="5482221"/>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A6BE1EF4-31ED-45C2-AC47-F2718A41336B}" type="datetimeFigureOut">
              <a:rPr lang="en-US" smtClean="0"/>
              <a:t>3/24/2015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1EACD6-A525-4B49-8009-7F09B4461B46}"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A6BE1EF4-31ED-45C2-AC47-F2718A41336B}" type="datetimeFigureOut">
              <a:rPr lang="en-US" smtClean="0"/>
              <a:t>3/24/2015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1EACD6-A525-4B49-8009-7F09B4461B46}"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bg>
      <p:bgRef idx="1003">
        <a:schemeClr val="bg2"/>
      </p:bgRef>
    </p:bg>
    <p:spTree>
      <p:nvGrpSpPr>
        <p:cNvPr id="1" name=""/>
        <p:cNvGrpSpPr/>
        <p:nvPr/>
      </p:nvGrpSpPr>
      <p:grpSpPr>
        <a:xfrm>
          <a:off x="0" y="0"/>
          <a:ext cx="0" cy="0"/>
          <a:chOff x="0" y="0"/>
          <a:chExt cx="0" cy="0"/>
        </a:xfrm>
      </p:grpSpPr>
      <p:pic>
        <p:nvPicPr>
          <p:cNvPr id="12" name="Picture 11" descr="titlePhotoBacking-r.png"/>
          <p:cNvPicPr>
            <a:picLocks noChangeAspect="1"/>
          </p:cNvPicPr>
          <p:nvPr/>
        </p:nvPicPr>
        <p:blipFill>
          <a:blip r:embed="rId2"/>
          <a:srcRect l="17353" t="9412" r="17500" b="32353"/>
          <a:stretch>
            <a:fillRect/>
          </a:stretch>
        </p:blipFill>
        <p:spPr>
          <a:xfrm>
            <a:off x="1586753" y="645459"/>
            <a:ext cx="5957047" cy="3993776"/>
          </a:xfrm>
          <a:prstGeom prst="rect">
            <a:avLst/>
          </a:prstGeom>
        </p:spPr>
      </p:pic>
      <p:sp>
        <p:nvSpPr>
          <p:cNvPr id="4" name="Date Placeholder 3"/>
          <p:cNvSpPr>
            <a:spLocks noGrp="1"/>
          </p:cNvSpPr>
          <p:nvPr>
            <p:ph type="dt" sz="half" idx="10"/>
          </p:nvPr>
        </p:nvSpPr>
        <p:spPr>
          <a:xfrm>
            <a:off x="457200" y="6324600"/>
            <a:ext cx="2133600" cy="273050"/>
          </a:xfrm>
        </p:spPr>
        <p:txBody>
          <a:bodyPr/>
          <a:lstStyle>
            <a:lvl1pPr>
              <a:defRPr sz="1400">
                <a:solidFill>
                  <a:schemeClr val="tx2">
                    <a:lumMod val="75000"/>
                  </a:schemeClr>
                </a:solidFill>
              </a:defRPr>
            </a:lvl1pPr>
          </a:lstStyle>
          <a:p>
            <a:fld id="{A6BE1EF4-31ED-45C2-AC47-F2718A41336B}" type="datetimeFigureOut">
              <a:rPr lang="en-US" smtClean="0"/>
              <a:t>3/24/2015</a:t>
            </a:fld>
            <a:endParaRPr lang="en-US"/>
          </a:p>
        </p:txBody>
      </p:sp>
      <p:sp>
        <p:nvSpPr>
          <p:cNvPr id="5" name="Footer Placeholder 4"/>
          <p:cNvSpPr>
            <a:spLocks noGrp="1"/>
          </p:cNvSpPr>
          <p:nvPr>
            <p:ph type="ftr" sz="quarter" idx="11"/>
          </p:nvPr>
        </p:nvSpPr>
        <p:spPr>
          <a:xfrm>
            <a:off x="3124200" y="6324600"/>
            <a:ext cx="2895600" cy="273050"/>
          </a:xfrm>
        </p:spPr>
        <p:txBody>
          <a:bodyPr/>
          <a:lstStyle>
            <a:lvl1pPr>
              <a:defRPr sz="1400">
                <a:solidFill>
                  <a:schemeClr val="tx2">
                    <a:lumMod val="75000"/>
                  </a:schemeClr>
                </a:solidFill>
              </a:defRPr>
            </a:lvl1pPr>
          </a:lstStyle>
          <a:p>
            <a:endParaRPr lang="en-US"/>
          </a:p>
        </p:txBody>
      </p:sp>
      <p:sp>
        <p:nvSpPr>
          <p:cNvPr id="6" name="Slide Number Placeholder 5"/>
          <p:cNvSpPr>
            <a:spLocks noGrp="1"/>
          </p:cNvSpPr>
          <p:nvPr>
            <p:ph type="sldNum" sz="quarter" idx="12"/>
          </p:nvPr>
        </p:nvSpPr>
        <p:spPr>
          <a:xfrm>
            <a:off x="6553200" y="6324600"/>
            <a:ext cx="2133600" cy="273050"/>
          </a:xfrm>
        </p:spPr>
        <p:txBody>
          <a:bodyPr/>
          <a:lstStyle>
            <a:lvl1pPr>
              <a:defRPr sz="1400">
                <a:solidFill>
                  <a:schemeClr val="tx2">
                    <a:lumMod val="75000"/>
                  </a:schemeClr>
                </a:solidFill>
              </a:defRPr>
            </a:lvl1pPr>
          </a:lstStyle>
          <a:p>
            <a:fld id="{B51EACD6-A525-4B49-8009-7F09B4461B46}" type="slidenum">
              <a:rPr lang="en-US" smtClean="0"/>
              <a:t>‹#›</a:t>
            </a:fld>
            <a:endParaRPr lang="en-US"/>
          </a:p>
        </p:txBody>
      </p:sp>
      <p:sp>
        <p:nvSpPr>
          <p:cNvPr id="2" name="Title 1"/>
          <p:cNvSpPr>
            <a:spLocks noGrp="1"/>
          </p:cNvSpPr>
          <p:nvPr>
            <p:ph type="ctrTitle"/>
          </p:nvPr>
        </p:nvSpPr>
        <p:spPr>
          <a:xfrm>
            <a:off x="524435" y="4953000"/>
            <a:ext cx="8095130" cy="857250"/>
          </a:xfrm>
        </p:spPr>
        <p:txBody>
          <a:bodyPr anchor="b" anchorCtr="0">
            <a:noAutofit/>
          </a:bodyPr>
          <a:lstStyle>
            <a:lvl1pPr>
              <a:defRPr sz="5400">
                <a:solidFill>
                  <a:schemeClr val="tx2"/>
                </a:solidFill>
                <a:effectLst>
                  <a:outerShdw blurRad="50800" dist="38100" dir="2700000" algn="tl" rotWithShape="0">
                    <a:prstClr val="black">
                      <a:alpha val="40000"/>
                    </a:prstClr>
                  </a:outerShdw>
                </a:effectLst>
              </a:defRPr>
            </a:lvl1pPr>
          </a:lstStyle>
          <a:p>
            <a:r>
              <a:rPr lang="en-US" smtClean="0"/>
              <a:t>Click to edit Master title style</a:t>
            </a:r>
            <a:endParaRPr/>
          </a:p>
        </p:txBody>
      </p:sp>
      <p:sp>
        <p:nvSpPr>
          <p:cNvPr id="3" name="Subtitle 2"/>
          <p:cNvSpPr>
            <a:spLocks noGrp="1"/>
          </p:cNvSpPr>
          <p:nvPr>
            <p:ph type="subTitle" idx="1"/>
          </p:nvPr>
        </p:nvSpPr>
        <p:spPr>
          <a:xfrm>
            <a:off x="524435" y="5791200"/>
            <a:ext cx="8095130" cy="507200"/>
          </a:xfrm>
        </p:spPr>
        <p:txBody>
          <a:bodyPr>
            <a:normAutofit/>
          </a:bodyPr>
          <a:lstStyle>
            <a:lvl1pPr marL="0" indent="0" algn="ctr">
              <a:spcBef>
                <a:spcPts val="0"/>
              </a:spcBef>
              <a:buNone/>
              <a:defRPr sz="1800">
                <a:solidFill>
                  <a:schemeClr val="tx2"/>
                </a:solidFill>
                <a:effectLst>
                  <a:outerShdw blurRad="50800" dist="38100" dir="2700000" algn="tl" rotWithShape="0">
                    <a:prstClr val="black">
                      <a:alpha val="40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1" name="Picture Placeholder 10"/>
          <p:cNvSpPr>
            <a:spLocks noGrp="1"/>
          </p:cNvSpPr>
          <p:nvPr>
            <p:ph type="pic" sz="quarter" idx="13"/>
          </p:nvPr>
        </p:nvSpPr>
        <p:spPr>
          <a:xfrm>
            <a:off x="1764792" y="804672"/>
            <a:ext cx="5638800" cy="3657600"/>
          </a:xfrm>
        </p:spPr>
        <p:txBody>
          <a:bodyPr/>
          <a:lstStyle>
            <a:lvl1pPr>
              <a:buNone/>
              <a:defRPr>
                <a:solidFill>
                  <a:schemeClr val="bg2"/>
                </a:solidFill>
              </a:defRPr>
            </a:lvl1pPr>
          </a:lstStyle>
          <a:p>
            <a:r>
              <a:rPr lang="en-US" smtClean="0"/>
              <a:t>Drag picture to placeholder or click icon to add</a:t>
            </a:r>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90818" y="2514600"/>
            <a:ext cx="8162365" cy="914400"/>
          </a:xfrm>
        </p:spPr>
        <p:txBody>
          <a:bodyPr anchor="b" anchorCtr="0"/>
          <a:lstStyle>
            <a:lvl1pPr algn="ctr">
              <a:defRPr sz="5400" b="0" cap="none" baseline="0">
                <a:solidFill>
                  <a:schemeClr val="tx2"/>
                </a:solidFill>
                <a:effectLst>
                  <a:outerShdw blurRad="50800" dist="38100" dir="2700000" algn="tl" rotWithShape="0">
                    <a:prstClr val="black">
                      <a:alpha val="40000"/>
                    </a:prstClr>
                  </a:outerShdw>
                </a:effectLst>
              </a:defRPr>
            </a:lvl1pPr>
          </a:lstStyle>
          <a:p>
            <a:r>
              <a:rPr lang="en-US" smtClean="0"/>
              <a:t>Click to edit Master title style</a:t>
            </a:r>
            <a:endParaRPr/>
          </a:p>
        </p:txBody>
      </p:sp>
      <p:sp>
        <p:nvSpPr>
          <p:cNvPr id="3" name="Text Placeholder 2"/>
          <p:cNvSpPr>
            <a:spLocks noGrp="1"/>
          </p:cNvSpPr>
          <p:nvPr>
            <p:ph type="body" idx="1"/>
          </p:nvPr>
        </p:nvSpPr>
        <p:spPr>
          <a:xfrm>
            <a:off x="490818" y="3429000"/>
            <a:ext cx="8162365" cy="701000"/>
          </a:xfrm>
        </p:spPr>
        <p:txBody>
          <a:bodyPr anchor="t" anchorCtr="0">
            <a:normAutofit/>
          </a:bodyPr>
          <a:lstStyle>
            <a:lvl1pPr marL="0" indent="0" algn="ctr">
              <a:spcBef>
                <a:spcPts val="0"/>
              </a:spcBef>
              <a:buNone/>
              <a:defRPr sz="1800">
                <a:solidFill>
                  <a:schemeClr val="tx2"/>
                </a:solidFill>
                <a:effectLst>
                  <a:outerShdw blurRad="50800" dist="38100" dir="2700000" algn="tl" rotWithShape="0">
                    <a:prstClr val="black">
                      <a:alpha val="40000"/>
                    </a:prstClr>
                  </a:outerShdw>
                </a:effectLs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vert="horz" lIns="91440" tIns="45720" rIns="91440" bIns="45720" rtlCol="0" anchor="ctr"/>
          <a:lstStyle>
            <a:lvl1pPr marL="0" algn="l" defTabSz="914400" rtl="0" eaLnBrk="1" latinLnBrk="0" hangingPunct="1">
              <a:defRPr sz="1400" kern="1200">
                <a:solidFill>
                  <a:schemeClr val="tx2">
                    <a:lumMod val="75000"/>
                  </a:schemeClr>
                </a:solidFill>
                <a:latin typeface="+mn-lt"/>
                <a:ea typeface="+mn-ea"/>
                <a:cs typeface="+mn-cs"/>
              </a:defRPr>
            </a:lvl1pPr>
          </a:lstStyle>
          <a:p>
            <a:fld id="{A6BE1EF4-31ED-45C2-AC47-F2718A41336B}" type="datetimeFigureOut">
              <a:rPr lang="en-US" smtClean="0"/>
              <a:t>3/24/2015</a:t>
            </a:fld>
            <a:endParaRPr lang="en-US"/>
          </a:p>
        </p:txBody>
      </p:sp>
      <p:sp>
        <p:nvSpPr>
          <p:cNvPr id="5" name="Footer Placeholder 4"/>
          <p:cNvSpPr>
            <a:spLocks noGrp="1"/>
          </p:cNvSpPr>
          <p:nvPr>
            <p:ph type="ftr" sz="quarter" idx="11"/>
          </p:nvPr>
        </p:nvSpPr>
        <p:spPr/>
        <p:txBody>
          <a:bodyPr vert="horz" lIns="91440" tIns="45720" rIns="91440" bIns="45720" rtlCol="0" anchor="ctr"/>
          <a:lstStyle>
            <a:lvl1pPr marL="0" algn="ctr" defTabSz="914400" rtl="0" eaLnBrk="1" latinLnBrk="0" hangingPunct="1">
              <a:defRPr sz="1400" kern="1200">
                <a:solidFill>
                  <a:schemeClr val="tx2">
                    <a:lumMod val="75000"/>
                  </a:schemeClr>
                </a:solidFill>
                <a:latin typeface="+mn-lt"/>
                <a:ea typeface="+mn-ea"/>
                <a:cs typeface="+mn-cs"/>
              </a:defRPr>
            </a:lvl1pPr>
          </a:lstStyle>
          <a:p>
            <a:endParaRPr lang="en-US"/>
          </a:p>
        </p:txBody>
      </p:sp>
      <p:sp>
        <p:nvSpPr>
          <p:cNvPr id="6" name="Slide Number Placeholder 5"/>
          <p:cNvSpPr>
            <a:spLocks noGrp="1"/>
          </p:cNvSpPr>
          <p:nvPr>
            <p:ph type="sldNum" sz="quarter" idx="12"/>
          </p:nvPr>
        </p:nvSpPr>
        <p:spPr/>
        <p:txBody>
          <a:bodyPr vert="horz" lIns="91440" tIns="45720" rIns="91440" bIns="45720" rtlCol="0" anchor="ctr"/>
          <a:lstStyle>
            <a:lvl1pPr marL="0" algn="r" defTabSz="914400" rtl="0" eaLnBrk="1" latinLnBrk="0" hangingPunct="1">
              <a:defRPr sz="1400" kern="1200">
                <a:solidFill>
                  <a:schemeClr val="tx2">
                    <a:lumMod val="75000"/>
                  </a:schemeClr>
                </a:solidFill>
                <a:latin typeface="+mn-lt"/>
                <a:ea typeface="+mn-ea"/>
                <a:cs typeface="+mn-cs"/>
              </a:defRPr>
            </a:lvl1pPr>
          </a:lstStyle>
          <a:p>
            <a:fld id="{B51EACD6-A525-4B49-8009-7F09B4461B46}"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23900" y="1586753"/>
            <a:ext cx="3776472" cy="4583860"/>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648200" y="1586753"/>
            <a:ext cx="3776472" cy="4583860"/>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A6BE1EF4-31ED-45C2-AC47-F2718A41336B}" type="datetimeFigureOut">
              <a:rPr lang="en-US" smtClean="0"/>
              <a:t>3/24/2015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1EACD6-A525-4B49-8009-7F09B4461B46}"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23900" y="1598613"/>
            <a:ext cx="3773488" cy="427877"/>
          </a:xfrm>
        </p:spPr>
        <p:txBody>
          <a:bodyPr anchor="b">
            <a:normAutofit/>
          </a:bodyPr>
          <a:lstStyle>
            <a:lvl1pPr marL="0" indent="0" algn="ctr">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23900" y="2174875"/>
            <a:ext cx="3773488" cy="3997325"/>
          </a:xfrm>
        </p:spPr>
        <p:txBody>
          <a:bodyPr/>
          <a:lstStyle>
            <a:lvl1pPr>
              <a:defRPr sz="2400"/>
            </a:lvl1pPr>
            <a:lvl2pPr>
              <a:defRPr sz="2200"/>
            </a:lvl2pPr>
            <a:lvl3pPr>
              <a:defRPr sz="2000"/>
            </a:lvl3pPr>
            <a:lvl4pPr>
              <a:defRPr sz="1800"/>
            </a:lvl4pPr>
            <a:lvl5pPr>
              <a:defRPr sz="1800"/>
            </a:lvl5pPr>
            <a:lvl6pPr>
              <a:defRPr sz="1600"/>
            </a:lvl6pPr>
            <a:lvl7pPr marL="2290763" indent="-344488">
              <a:defRPr sz="1600"/>
            </a:lvl7pPr>
            <a:lvl8pPr marL="2290763" indent="-344488">
              <a:defRPr sz="1600"/>
            </a:lvl8pPr>
            <a:lvl9pPr marL="2290763"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645026" y="1598613"/>
            <a:ext cx="3776472" cy="427877"/>
          </a:xfrm>
        </p:spPr>
        <p:txBody>
          <a:bodyPr anchor="b">
            <a:normAutofit/>
          </a:bodyPr>
          <a:lstStyle>
            <a:lvl1pPr marL="0" indent="0" algn="ctr">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3776472" cy="3997325"/>
          </a:xfrm>
        </p:spPr>
        <p:txBody>
          <a:bodyPr/>
          <a:lstStyle>
            <a:lvl1pPr>
              <a:defRPr sz="2400"/>
            </a:lvl1pPr>
            <a:lvl2pPr>
              <a:defRPr sz="2200"/>
            </a:lvl2pPr>
            <a:lvl3pPr>
              <a:defRPr sz="2000"/>
            </a:lvl3pPr>
            <a:lvl4pPr>
              <a:defRPr sz="1800"/>
            </a:lvl4pPr>
            <a:lvl5pPr>
              <a:defRPr sz="1800"/>
            </a:lvl5pPr>
            <a:lvl6pPr>
              <a:defRPr sz="1600"/>
            </a:lvl6pPr>
            <a:lvl7pPr marL="2290763" indent="-344488">
              <a:defRPr sz="1600"/>
            </a:lvl7pPr>
            <a:lvl8pPr marL="2290763" indent="-344488">
              <a:defRPr sz="1600"/>
            </a:lvl8pPr>
            <a:lvl9pPr marL="2290763"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A6BE1EF4-31ED-45C2-AC47-F2718A41336B}" type="datetimeFigureOut">
              <a:rPr lang="en-US" smtClean="0"/>
              <a:t>3/24/2015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51EACD6-A525-4B49-8009-7F09B4461B46}"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23900" y="1586753"/>
            <a:ext cx="7707406" cy="2231136"/>
          </a:xfrm>
        </p:spPr>
        <p:txBody>
          <a:bodyPr>
            <a:normAutofit/>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A6BE1EF4-31ED-45C2-AC47-F2718A41336B}" type="datetimeFigureOut">
              <a:rPr lang="en-US" smtClean="0"/>
              <a:t>3/24/2015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1EACD6-A525-4B49-8009-7F09B4461B46}" type="slidenum">
              <a:rPr lang="en-US" smtClean="0"/>
              <a:t>‹#›</a:t>
            </a:fld>
            <a:endParaRPr lang="en-US"/>
          </a:p>
        </p:txBody>
      </p:sp>
      <p:sp>
        <p:nvSpPr>
          <p:cNvPr id="8" name="Content Placeholder 2"/>
          <p:cNvSpPr>
            <a:spLocks noGrp="1"/>
          </p:cNvSpPr>
          <p:nvPr>
            <p:ph sz="half" idx="13"/>
          </p:nvPr>
        </p:nvSpPr>
        <p:spPr>
          <a:xfrm>
            <a:off x="723900" y="3914170"/>
            <a:ext cx="7707406" cy="2231136"/>
          </a:xfrm>
        </p:spPr>
        <p:txBody>
          <a:bodyPr>
            <a:normAutofit/>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23900" y="1586753"/>
            <a:ext cx="3776472" cy="4583860"/>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A6BE1EF4-31ED-45C2-AC47-F2718A41336B}" type="datetimeFigureOut">
              <a:rPr lang="en-US" smtClean="0"/>
              <a:t>3/24/2015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1EACD6-A525-4B49-8009-7F09B4461B46}" type="slidenum">
              <a:rPr lang="en-US" smtClean="0"/>
              <a:t>‹#›</a:t>
            </a:fld>
            <a:endParaRPr lang="en-US"/>
          </a:p>
        </p:txBody>
      </p:sp>
      <p:sp>
        <p:nvSpPr>
          <p:cNvPr id="8" name="Content Placeholder 3"/>
          <p:cNvSpPr>
            <a:spLocks noGrp="1"/>
          </p:cNvSpPr>
          <p:nvPr>
            <p:ph sz="half" idx="2"/>
          </p:nvPr>
        </p:nvSpPr>
        <p:spPr>
          <a:xfrm>
            <a:off x="4648200" y="1586753"/>
            <a:ext cx="3776472" cy="2232212"/>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9" name="Content Placeholder 3"/>
          <p:cNvSpPr>
            <a:spLocks noGrp="1"/>
          </p:cNvSpPr>
          <p:nvPr>
            <p:ph sz="half" idx="14"/>
          </p:nvPr>
        </p:nvSpPr>
        <p:spPr>
          <a:xfrm>
            <a:off x="4648200" y="3913094"/>
            <a:ext cx="3776472" cy="2232212"/>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A6BE1EF4-31ED-45C2-AC47-F2718A41336B}" type="datetimeFigureOut">
              <a:rPr lang="en-US" smtClean="0"/>
              <a:t>3/24/2015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51EACD6-A525-4B49-8009-7F09B4461B46}" type="slidenum">
              <a:rPr lang="en-US" smtClean="0"/>
              <a:t>‹#›</a:t>
            </a:fld>
            <a:endParaRPr lang="en-US"/>
          </a:p>
        </p:txBody>
      </p:sp>
      <p:sp>
        <p:nvSpPr>
          <p:cNvPr id="6" name="Content Placeholder 2"/>
          <p:cNvSpPr>
            <a:spLocks noGrp="1"/>
          </p:cNvSpPr>
          <p:nvPr>
            <p:ph sz="half" idx="1"/>
          </p:nvPr>
        </p:nvSpPr>
        <p:spPr>
          <a:xfrm>
            <a:off x="723900" y="1586753"/>
            <a:ext cx="3776472" cy="2232212"/>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Content Placeholder 3"/>
          <p:cNvSpPr>
            <a:spLocks noGrp="1"/>
          </p:cNvSpPr>
          <p:nvPr>
            <p:ph sz="half" idx="2"/>
          </p:nvPr>
        </p:nvSpPr>
        <p:spPr>
          <a:xfrm>
            <a:off x="4648200" y="1586753"/>
            <a:ext cx="3776472" cy="2232212"/>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8" name="Content Placeholder 2"/>
          <p:cNvSpPr>
            <a:spLocks noGrp="1"/>
          </p:cNvSpPr>
          <p:nvPr>
            <p:ph sz="half" idx="13"/>
          </p:nvPr>
        </p:nvSpPr>
        <p:spPr>
          <a:xfrm>
            <a:off x="723900" y="3913094"/>
            <a:ext cx="3776472" cy="2232212"/>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9" name="Content Placeholder 3"/>
          <p:cNvSpPr>
            <a:spLocks noGrp="1"/>
          </p:cNvSpPr>
          <p:nvPr>
            <p:ph sz="half" idx="14"/>
          </p:nvPr>
        </p:nvSpPr>
        <p:spPr>
          <a:xfrm>
            <a:off x="4648200" y="3913094"/>
            <a:ext cx="3776472" cy="2232212"/>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26141" y="314979"/>
            <a:ext cx="7691719" cy="1143000"/>
          </a:xfrm>
          <a:prstGeom prst="rect">
            <a:avLst/>
          </a:prstGeom>
        </p:spPr>
        <p:txBody>
          <a:bodyPr vert="horz" lIns="91440" tIns="45720" rIns="91440" bIns="45720" rtlCol="0" anchor="ctr">
            <a:noAutofit/>
          </a:bodyPr>
          <a:lstStyle/>
          <a:p>
            <a:r>
              <a:rPr/>
              <a:t>Click to edit title style</a:t>
            </a:r>
          </a:p>
        </p:txBody>
      </p:sp>
      <p:sp>
        <p:nvSpPr>
          <p:cNvPr id="3" name="Text Placeholder 2"/>
          <p:cNvSpPr>
            <a:spLocks noGrp="1"/>
          </p:cNvSpPr>
          <p:nvPr>
            <p:ph type="body" idx="1"/>
          </p:nvPr>
        </p:nvSpPr>
        <p:spPr>
          <a:xfrm>
            <a:off x="726141" y="1586753"/>
            <a:ext cx="7691719" cy="457199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400">
                <a:solidFill>
                  <a:schemeClr val="tx1">
                    <a:lumMod val="65000"/>
                    <a:lumOff val="35000"/>
                  </a:schemeClr>
                </a:solidFill>
              </a:defRPr>
            </a:lvl1pPr>
          </a:lstStyle>
          <a:p>
            <a:fld id="{A6BE1EF4-31ED-45C2-AC47-F2718A41336B}" type="datetimeFigureOut">
              <a:rPr lang="en-US" smtClean="0"/>
              <a:t>3/24/2015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400">
                <a:solidFill>
                  <a:schemeClr val="tx1">
                    <a:lumMod val="65000"/>
                    <a:lumOff val="3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lumMod val="65000"/>
                    <a:lumOff val="35000"/>
                  </a:schemeClr>
                </a:solidFill>
              </a:defRPr>
            </a:lvl1pPr>
          </a:lstStyle>
          <a:p>
            <a:fld id="{B51EACD6-A525-4B49-8009-7F09B4461B46}"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txStyles>
    <p:titleStyle>
      <a:lvl1pPr algn="ctr" defTabSz="914400" rtl="0" eaLnBrk="1" latinLnBrk="0" hangingPunct="1">
        <a:spcBef>
          <a:spcPct val="0"/>
        </a:spcBef>
        <a:buNone/>
        <a:defRPr sz="5400" kern="1200">
          <a:solidFill>
            <a:schemeClr val="tx1">
              <a:lumMod val="85000"/>
              <a:lumOff val="15000"/>
            </a:schemeClr>
          </a:solidFill>
          <a:latin typeface="+mj-lt"/>
          <a:ea typeface="+mj-ea"/>
          <a:cs typeface="+mj-cs"/>
        </a:defRPr>
      </a:lvl1pPr>
    </p:titleStyle>
    <p:bodyStyle>
      <a:lvl1pPr marL="457200" indent="-457200" algn="l" defTabSz="914400" rtl="0" eaLnBrk="1" latinLnBrk="0" hangingPunct="1">
        <a:spcBef>
          <a:spcPts val="2400"/>
        </a:spcBef>
        <a:buSzPct val="90000"/>
        <a:buFont typeface="Wingdings" pitchFamily="2" charset="2"/>
        <a:buChar char="v"/>
        <a:defRPr sz="2400" kern="1200">
          <a:solidFill>
            <a:schemeClr val="tx1">
              <a:lumMod val="75000"/>
              <a:lumOff val="25000"/>
            </a:schemeClr>
          </a:solidFill>
          <a:latin typeface="+mn-lt"/>
          <a:ea typeface="+mn-ea"/>
          <a:cs typeface="+mn-cs"/>
        </a:defRPr>
      </a:lvl1pPr>
      <a:lvl2pPr marL="914400" indent="-457200" algn="l" defTabSz="914400" rtl="0" eaLnBrk="1" latinLnBrk="0" hangingPunct="1">
        <a:spcBef>
          <a:spcPts val="1200"/>
        </a:spcBef>
        <a:buClr>
          <a:schemeClr val="bg1">
            <a:lumMod val="65000"/>
          </a:schemeClr>
        </a:buClr>
        <a:buSzPct val="90000"/>
        <a:buFont typeface="Wingdings" pitchFamily="2" charset="2"/>
        <a:buChar char="v"/>
        <a:defRPr sz="2200" kern="1200">
          <a:solidFill>
            <a:schemeClr val="tx1">
              <a:lumMod val="75000"/>
              <a:lumOff val="25000"/>
            </a:schemeClr>
          </a:solidFill>
          <a:latin typeface="+mn-lt"/>
          <a:ea typeface="+mn-ea"/>
          <a:cs typeface="+mn-cs"/>
        </a:defRPr>
      </a:lvl2pPr>
      <a:lvl3pPr marL="1263650" indent="-349250" algn="l" defTabSz="914400" rtl="0" eaLnBrk="1" latinLnBrk="0" hangingPunct="1">
        <a:spcBef>
          <a:spcPts val="1200"/>
        </a:spcBef>
        <a:buSzPct val="90000"/>
        <a:buFont typeface="Wingdings" pitchFamily="2" charset="2"/>
        <a:buChar char="v"/>
        <a:defRPr sz="2000" kern="1200">
          <a:solidFill>
            <a:schemeClr val="tx1">
              <a:lumMod val="75000"/>
              <a:lumOff val="25000"/>
            </a:schemeClr>
          </a:solidFill>
          <a:latin typeface="+mn-lt"/>
          <a:ea typeface="+mn-ea"/>
          <a:cs typeface="+mn-cs"/>
        </a:defRPr>
      </a:lvl3pPr>
      <a:lvl4pPr marL="1600200" indent="-336550" algn="l" defTabSz="914400" rtl="0" eaLnBrk="1" latinLnBrk="0" hangingPunct="1">
        <a:spcBef>
          <a:spcPts val="1200"/>
        </a:spcBef>
        <a:buClr>
          <a:schemeClr val="bg1">
            <a:lumMod val="65000"/>
          </a:schemeClr>
        </a:buClr>
        <a:buSzPct val="90000"/>
        <a:buFont typeface="Wingdings" pitchFamily="2" charset="2"/>
        <a:buChar char="v"/>
        <a:defRPr sz="1800" kern="1200">
          <a:solidFill>
            <a:schemeClr val="tx1">
              <a:lumMod val="75000"/>
              <a:lumOff val="25000"/>
            </a:schemeClr>
          </a:solidFill>
          <a:latin typeface="+mn-lt"/>
          <a:ea typeface="+mn-ea"/>
          <a:cs typeface="+mn-cs"/>
        </a:defRPr>
      </a:lvl4pPr>
      <a:lvl5pPr marL="1946275" indent="-346075" algn="l" defTabSz="914400" rtl="0" eaLnBrk="1" latinLnBrk="0" hangingPunct="1">
        <a:spcBef>
          <a:spcPts val="1200"/>
        </a:spcBef>
        <a:buSzPct val="90000"/>
        <a:buFont typeface="Wingdings" pitchFamily="2" charset="2"/>
        <a:buChar char="v"/>
        <a:defRPr sz="1800" kern="1200">
          <a:solidFill>
            <a:schemeClr val="tx1">
              <a:lumMod val="75000"/>
              <a:lumOff val="25000"/>
            </a:schemeClr>
          </a:solidFill>
          <a:latin typeface="+mn-lt"/>
          <a:ea typeface="+mn-ea"/>
          <a:cs typeface="+mn-cs"/>
        </a:defRPr>
      </a:lvl5pPr>
      <a:lvl6pPr marL="2290763" indent="-344488" algn="l" defTabSz="914400" rtl="0" eaLnBrk="1" latinLnBrk="0" hangingPunct="1">
        <a:spcBef>
          <a:spcPct val="20000"/>
        </a:spcBef>
        <a:buClr>
          <a:schemeClr val="bg1">
            <a:lumMod val="65000"/>
          </a:schemeClr>
        </a:buClr>
        <a:buSzPct val="90000"/>
        <a:buFont typeface="Wingdings" pitchFamily="2" charset="2"/>
        <a:buChar char="v"/>
        <a:defRPr lang="en-US" sz="1800" kern="1200" dirty="0" smtClean="0">
          <a:solidFill>
            <a:schemeClr val="tx1">
              <a:lumMod val="75000"/>
              <a:lumOff val="25000"/>
            </a:schemeClr>
          </a:solidFill>
          <a:latin typeface="+mn-lt"/>
          <a:ea typeface="+mn-ea"/>
          <a:cs typeface="+mn-cs"/>
        </a:defRPr>
      </a:lvl6pPr>
      <a:lvl7pPr marL="2625725" indent="-344488" algn="l" defTabSz="914400" rtl="0" eaLnBrk="1" latinLnBrk="0" hangingPunct="1">
        <a:spcBef>
          <a:spcPct val="20000"/>
        </a:spcBef>
        <a:buSzPct val="90000"/>
        <a:buFont typeface="Wingdings" pitchFamily="2" charset="2"/>
        <a:buChar char="v"/>
        <a:defRPr lang="en-US" sz="1800" kern="1200" dirty="0" smtClean="0">
          <a:solidFill>
            <a:schemeClr val="tx1">
              <a:lumMod val="75000"/>
              <a:lumOff val="25000"/>
            </a:schemeClr>
          </a:solidFill>
          <a:latin typeface="+mn-lt"/>
          <a:ea typeface="+mn-ea"/>
          <a:cs typeface="+mn-cs"/>
        </a:defRPr>
      </a:lvl7pPr>
      <a:lvl8pPr marL="2970213" indent="-344488" algn="l" defTabSz="914400" rtl="0" eaLnBrk="1" latinLnBrk="0" hangingPunct="1">
        <a:spcBef>
          <a:spcPct val="20000"/>
        </a:spcBef>
        <a:buClr>
          <a:schemeClr val="bg1">
            <a:lumMod val="65000"/>
          </a:schemeClr>
        </a:buClr>
        <a:buSzPct val="90000"/>
        <a:buFont typeface="Wingdings" pitchFamily="2" charset="2"/>
        <a:buChar char="v"/>
        <a:defRPr lang="en-US" sz="1800" kern="1200" dirty="0" smtClean="0">
          <a:solidFill>
            <a:schemeClr val="tx1">
              <a:lumMod val="75000"/>
              <a:lumOff val="25000"/>
            </a:schemeClr>
          </a:solidFill>
          <a:latin typeface="+mn-lt"/>
          <a:ea typeface="+mn-ea"/>
          <a:cs typeface="+mn-cs"/>
        </a:defRPr>
      </a:lvl8pPr>
      <a:lvl9pPr marL="3313113" indent="-344488" algn="l" defTabSz="914400" rtl="0" eaLnBrk="1" latinLnBrk="0" hangingPunct="1">
        <a:spcBef>
          <a:spcPct val="20000"/>
        </a:spcBef>
        <a:buSzPct val="90000"/>
        <a:buFont typeface="Wingdings" pitchFamily="2" charset="2"/>
        <a:buChar char="v"/>
        <a:defRPr lang="en-US" sz="1800" kern="1200" dirty="0">
          <a:solidFill>
            <a:schemeClr val="tx1">
              <a:lumMod val="75000"/>
              <a:lumOff val="2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09569" y="1816042"/>
            <a:ext cx="5724862" cy="1846961"/>
          </a:xfrm>
        </p:spPr>
        <p:txBody>
          <a:bodyPr/>
          <a:lstStyle/>
          <a:p>
            <a:r>
              <a:rPr lang="en-US" sz="2800" dirty="0" smtClean="0">
                <a:solidFill>
                  <a:srgbClr val="000000"/>
                </a:solidFill>
              </a:rPr>
              <a:t>Lesson 23</a:t>
            </a:r>
            <a:br>
              <a:rPr lang="en-US" sz="2800" dirty="0" smtClean="0">
                <a:solidFill>
                  <a:srgbClr val="000000"/>
                </a:solidFill>
              </a:rPr>
            </a:br>
            <a:r>
              <a:rPr lang="en-US" sz="2800" u="sng" dirty="0" smtClean="0">
                <a:solidFill>
                  <a:srgbClr val="000000"/>
                </a:solidFill>
              </a:rPr>
              <a:t>Objective: </a:t>
            </a:r>
            <a:r>
              <a:rPr lang="en-US" sz="2800" dirty="0" smtClean="0">
                <a:solidFill>
                  <a:srgbClr val="000000"/>
                </a:solidFill>
              </a:rPr>
              <a:t>Compare the size of the product to the size of the factors</a:t>
            </a:r>
            <a:endParaRPr lang="en-US" sz="2800" dirty="0">
              <a:solidFill>
                <a:srgbClr val="000000"/>
              </a:solidFill>
            </a:endParaRPr>
          </a:p>
        </p:txBody>
      </p:sp>
      <p:sp>
        <p:nvSpPr>
          <p:cNvPr id="3" name="Subtitle 2"/>
          <p:cNvSpPr>
            <a:spLocks noGrp="1"/>
          </p:cNvSpPr>
          <p:nvPr>
            <p:ph type="subTitle" idx="1"/>
          </p:nvPr>
        </p:nvSpPr>
        <p:spPr>
          <a:xfrm>
            <a:off x="1709569" y="913866"/>
            <a:ext cx="5724862" cy="458267"/>
          </a:xfrm>
        </p:spPr>
        <p:txBody>
          <a:bodyPr/>
          <a:lstStyle/>
          <a:p>
            <a:r>
              <a:rPr lang="en-US" dirty="0" smtClean="0">
                <a:solidFill>
                  <a:schemeClr val="bg1"/>
                </a:solidFill>
              </a:rPr>
              <a:t>By the end of the lesson, I will be able to…</a:t>
            </a:r>
            <a:endParaRPr lang="en-US" dirty="0">
              <a:solidFill>
                <a:schemeClr val="bg1"/>
              </a:solidFill>
            </a:endParaRPr>
          </a:p>
        </p:txBody>
      </p:sp>
      <p:sp>
        <p:nvSpPr>
          <p:cNvPr id="4" name="Footer Placeholder 3"/>
          <p:cNvSpPr>
            <a:spLocks noGrp="1"/>
          </p:cNvSpPr>
          <p:nvPr>
            <p:ph type="ftr" sz="quarter" idx="11"/>
          </p:nvPr>
        </p:nvSpPr>
        <p:spPr>
          <a:xfrm>
            <a:off x="260781" y="5831646"/>
            <a:ext cx="3763702" cy="889000"/>
          </a:xfrm>
        </p:spPr>
        <p:txBody>
          <a:bodyPr/>
          <a:lstStyle/>
          <a:p>
            <a:r>
              <a:rPr lang="en-US" sz="1800" b="1" dirty="0" smtClean="0">
                <a:solidFill>
                  <a:srgbClr val="333333"/>
                </a:solidFill>
              </a:rPr>
              <a:t>5th Grade Module 4– Lesson 23</a:t>
            </a:r>
          </a:p>
          <a:p>
            <a:r>
              <a:rPr lang="en-US" sz="1800" b="1" dirty="0" smtClean="0">
                <a:solidFill>
                  <a:srgbClr val="333333"/>
                </a:solidFill>
              </a:rPr>
              <a:t>K. Clauson</a:t>
            </a:r>
            <a:endParaRPr lang="en-US" sz="1800" b="1" dirty="0">
              <a:solidFill>
                <a:srgbClr val="333333"/>
              </a:solidFill>
            </a:endParaRPr>
          </a:p>
        </p:txBody>
      </p:sp>
    </p:spTree>
    <p:extLst>
      <p:ext uri="{BB962C8B-B14F-4D97-AF65-F5344CB8AC3E}">
        <p14:creationId xmlns:p14="http://schemas.microsoft.com/office/powerpoint/2010/main" val="23532424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 2</a:t>
            </a:r>
            <a:endParaRPr lang="en-US" dirty="0"/>
          </a:p>
        </p:txBody>
      </p:sp>
      <p:sp>
        <p:nvSpPr>
          <p:cNvPr id="3" name="Content Placeholder 2"/>
          <p:cNvSpPr>
            <a:spLocks noGrp="1"/>
          </p:cNvSpPr>
          <p:nvPr>
            <p:ph idx="1"/>
          </p:nvPr>
        </p:nvSpPr>
        <p:spPr>
          <a:xfrm>
            <a:off x="726141" y="1586753"/>
            <a:ext cx="7691719" cy="756639"/>
          </a:xfrm>
        </p:spPr>
        <p:txBody>
          <a:bodyPr/>
          <a:lstStyle/>
          <a:p>
            <a:pPr marL="0" indent="0">
              <a:buNone/>
            </a:pPr>
            <a:r>
              <a:rPr lang="en-US" dirty="0" smtClean="0"/>
              <a:t>19.4 x 0.96				19.4 x 0.02</a:t>
            </a:r>
            <a:endParaRPr lang="en-US" dirty="0"/>
          </a:p>
        </p:txBody>
      </p:sp>
      <p:pic>
        <p:nvPicPr>
          <p:cNvPr id="4" name="Picture 3"/>
          <p:cNvPicPr>
            <a:picLocks noChangeAspect="1"/>
          </p:cNvPicPr>
          <p:nvPr/>
        </p:nvPicPr>
        <p:blipFill>
          <a:blip r:embed="rId2"/>
          <a:stretch>
            <a:fillRect/>
          </a:stretch>
        </p:blipFill>
        <p:spPr>
          <a:xfrm>
            <a:off x="726141" y="2343392"/>
            <a:ext cx="7302500" cy="1206500"/>
          </a:xfrm>
          <a:prstGeom prst="rect">
            <a:avLst/>
          </a:prstGeom>
        </p:spPr>
      </p:pic>
      <p:sp>
        <p:nvSpPr>
          <p:cNvPr id="5" name="TextBox 4"/>
          <p:cNvSpPr txBox="1"/>
          <p:nvPr/>
        </p:nvSpPr>
        <p:spPr>
          <a:xfrm>
            <a:off x="529399" y="4042799"/>
            <a:ext cx="7691886" cy="954107"/>
          </a:xfrm>
          <a:prstGeom prst="rect">
            <a:avLst/>
          </a:prstGeom>
          <a:noFill/>
        </p:spPr>
        <p:txBody>
          <a:bodyPr wrap="none" rtlCol="0">
            <a:spAutoFit/>
          </a:bodyPr>
          <a:lstStyle/>
          <a:p>
            <a:r>
              <a:rPr lang="en-US" sz="2800" dirty="0" smtClean="0">
                <a:solidFill>
                  <a:srgbClr val="0000FF"/>
                </a:solidFill>
                <a:latin typeface="Chalkboard"/>
                <a:cs typeface="Chalkboard"/>
              </a:rPr>
              <a:t>Which expression will give a greater product? </a:t>
            </a:r>
          </a:p>
          <a:p>
            <a:r>
              <a:rPr lang="en-US" sz="2800" dirty="0" smtClean="0">
                <a:solidFill>
                  <a:srgbClr val="0000FF"/>
                </a:solidFill>
                <a:latin typeface="Chalkboard"/>
                <a:cs typeface="Chalkboard"/>
              </a:rPr>
              <a:t>Why?</a:t>
            </a:r>
            <a:endParaRPr lang="en-US" sz="2800" dirty="0">
              <a:solidFill>
                <a:srgbClr val="0000FF"/>
              </a:solidFill>
              <a:latin typeface="Chalkboard"/>
              <a:cs typeface="Chalkboard"/>
            </a:endParaRPr>
          </a:p>
        </p:txBody>
      </p:sp>
    </p:spTree>
    <p:extLst>
      <p:ext uri="{BB962C8B-B14F-4D97-AF65-F5344CB8AC3E}">
        <p14:creationId xmlns:p14="http://schemas.microsoft.com/office/powerpoint/2010/main" val="12577871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2087" y="205785"/>
            <a:ext cx="7691719" cy="599197"/>
          </a:xfrm>
        </p:spPr>
        <p:txBody>
          <a:bodyPr/>
          <a:lstStyle/>
          <a:p>
            <a:r>
              <a:rPr lang="en-US" dirty="0" smtClean="0"/>
              <a:t>Problem 2</a:t>
            </a:r>
            <a:endParaRPr lang="en-US" dirty="0"/>
          </a:p>
        </p:txBody>
      </p:sp>
      <p:sp>
        <p:nvSpPr>
          <p:cNvPr id="3" name="Content Placeholder 2"/>
          <p:cNvSpPr>
            <a:spLocks noGrp="1"/>
          </p:cNvSpPr>
          <p:nvPr>
            <p:ph idx="1"/>
          </p:nvPr>
        </p:nvSpPr>
        <p:spPr>
          <a:xfrm>
            <a:off x="726141" y="1586753"/>
            <a:ext cx="7691719" cy="756639"/>
          </a:xfrm>
        </p:spPr>
        <p:txBody>
          <a:bodyPr/>
          <a:lstStyle/>
          <a:p>
            <a:pPr marL="0" indent="0">
              <a:buNone/>
            </a:pPr>
            <a:r>
              <a:rPr lang="en-US" dirty="0" smtClean="0"/>
              <a:t>19.4 x 0.96				19.4 x 0.02</a:t>
            </a:r>
            <a:endParaRPr lang="en-US" dirty="0"/>
          </a:p>
        </p:txBody>
      </p:sp>
      <p:sp>
        <p:nvSpPr>
          <p:cNvPr id="5" name="TextBox 4"/>
          <p:cNvSpPr txBox="1"/>
          <p:nvPr/>
        </p:nvSpPr>
        <p:spPr>
          <a:xfrm>
            <a:off x="422087" y="1063533"/>
            <a:ext cx="8475899" cy="523220"/>
          </a:xfrm>
          <a:prstGeom prst="rect">
            <a:avLst/>
          </a:prstGeom>
          <a:noFill/>
        </p:spPr>
        <p:txBody>
          <a:bodyPr wrap="none" rtlCol="0">
            <a:spAutoFit/>
          </a:bodyPr>
          <a:lstStyle/>
          <a:p>
            <a:r>
              <a:rPr lang="en-US" sz="2800" dirty="0" smtClean="0">
                <a:solidFill>
                  <a:srgbClr val="0000FF"/>
                </a:solidFill>
                <a:latin typeface="Chalkboard"/>
                <a:cs typeface="Chalkboard"/>
              </a:rPr>
              <a:t>Check out how they would look on a tape diagram!</a:t>
            </a:r>
            <a:endParaRPr lang="en-US" sz="2800" dirty="0">
              <a:solidFill>
                <a:srgbClr val="0000FF"/>
              </a:solidFill>
              <a:latin typeface="Chalkboard"/>
              <a:cs typeface="Chalkboard"/>
            </a:endParaRPr>
          </a:p>
        </p:txBody>
      </p:sp>
      <p:pic>
        <p:nvPicPr>
          <p:cNvPr id="6" name="Picture 5"/>
          <p:cNvPicPr>
            <a:picLocks noChangeAspect="1"/>
          </p:cNvPicPr>
          <p:nvPr/>
        </p:nvPicPr>
        <p:blipFill>
          <a:blip r:embed="rId2"/>
          <a:stretch>
            <a:fillRect/>
          </a:stretch>
        </p:blipFill>
        <p:spPr>
          <a:xfrm>
            <a:off x="726141" y="2343392"/>
            <a:ext cx="2674059" cy="2975856"/>
          </a:xfrm>
          <a:prstGeom prst="rect">
            <a:avLst/>
          </a:prstGeom>
        </p:spPr>
      </p:pic>
      <p:pic>
        <p:nvPicPr>
          <p:cNvPr id="7" name="Picture 6"/>
          <p:cNvPicPr>
            <a:picLocks noChangeAspect="1"/>
          </p:cNvPicPr>
          <p:nvPr/>
        </p:nvPicPr>
        <p:blipFill>
          <a:blip r:embed="rId3"/>
          <a:stretch>
            <a:fillRect/>
          </a:stretch>
        </p:blipFill>
        <p:spPr>
          <a:xfrm>
            <a:off x="4504164" y="2272882"/>
            <a:ext cx="4188753" cy="3046366"/>
          </a:xfrm>
          <a:prstGeom prst="rect">
            <a:avLst/>
          </a:prstGeom>
        </p:spPr>
      </p:pic>
      <p:sp>
        <p:nvSpPr>
          <p:cNvPr id="8" name="TextBox 7"/>
          <p:cNvSpPr txBox="1"/>
          <p:nvPr/>
        </p:nvSpPr>
        <p:spPr>
          <a:xfrm>
            <a:off x="726141" y="6039108"/>
            <a:ext cx="7369322" cy="523220"/>
          </a:xfrm>
          <a:prstGeom prst="rect">
            <a:avLst/>
          </a:prstGeom>
          <a:noFill/>
        </p:spPr>
        <p:txBody>
          <a:bodyPr wrap="none" rtlCol="0">
            <a:spAutoFit/>
          </a:bodyPr>
          <a:lstStyle/>
          <a:p>
            <a:r>
              <a:rPr lang="en-US" sz="2800" dirty="0" smtClean="0">
                <a:solidFill>
                  <a:srgbClr val="0000FF"/>
                </a:solidFill>
                <a:latin typeface="Chalkboard"/>
                <a:cs typeface="Chalkboard"/>
              </a:rPr>
              <a:t>Give me a statement about what you notice!</a:t>
            </a:r>
            <a:endParaRPr lang="en-US" sz="2800" dirty="0">
              <a:solidFill>
                <a:srgbClr val="0000FF"/>
              </a:solidFill>
              <a:latin typeface="Chalkboard"/>
              <a:cs typeface="Chalkboard"/>
            </a:endParaRPr>
          </a:p>
        </p:txBody>
      </p:sp>
      <p:pic>
        <p:nvPicPr>
          <p:cNvPr id="9" name="Picture 8"/>
          <p:cNvPicPr>
            <a:picLocks noChangeAspect="1"/>
          </p:cNvPicPr>
          <p:nvPr/>
        </p:nvPicPr>
        <p:blipFill>
          <a:blip r:embed="rId4"/>
          <a:stretch>
            <a:fillRect/>
          </a:stretch>
        </p:blipFill>
        <p:spPr>
          <a:xfrm>
            <a:off x="191516" y="5085336"/>
            <a:ext cx="4024254" cy="710162"/>
          </a:xfrm>
          <a:prstGeom prst="rect">
            <a:avLst/>
          </a:prstGeom>
        </p:spPr>
      </p:pic>
      <p:sp>
        <p:nvSpPr>
          <p:cNvPr id="10" name="Rectangle 9"/>
          <p:cNvSpPr/>
          <p:nvPr/>
        </p:nvSpPr>
        <p:spPr>
          <a:xfrm>
            <a:off x="4504164" y="4704673"/>
            <a:ext cx="4188753" cy="61457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191516" y="5085336"/>
            <a:ext cx="4188753" cy="71016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80198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0" nodeType="clickEffect">
                                  <p:stCondLst>
                                    <p:cond delay="0"/>
                                  </p:stCondLst>
                                  <p:childTnLst>
                                    <p:animEffect transition="out" filter="checkerboard(across)">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5" presetClass="exit" presetSubtype="10" fill="hold" grpId="0" nodeType="clickEffect">
                                  <p:stCondLst>
                                    <p:cond delay="0"/>
                                  </p:stCondLst>
                                  <p:childTnLst>
                                    <p:animEffect transition="out" filter="checkerboard(across)">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 3</a:t>
            </a:r>
            <a:endParaRPr lang="en-US" dirty="0"/>
          </a:p>
        </p:txBody>
      </p:sp>
      <p:sp>
        <p:nvSpPr>
          <p:cNvPr id="3" name="Content Placeholder 2"/>
          <p:cNvSpPr>
            <a:spLocks noGrp="1"/>
          </p:cNvSpPr>
          <p:nvPr>
            <p:ph idx="1"/>
          </p:nvPr>
        </p:nvSpPr>
        <p:spPr/>
        <p:txBody>
          <a:bodyPr/>
          <a:lstStyle/>
          <a:p>
            <a:pPr marL="0" indent="0">
              <a:buNone/>
            </a:pPr>
            <a:r>
              <a:rPr lang="en-US" dirty="0" smtClean="0"/>
              <a:t>1.02 x 1.73				29.01 x 1.73</a:t>
            </a:r>
          </a:p>
          <a:p>
            <a:pPr marL="0" indent="0">
              <a:buNone/>
            </a:pPr>
            <a:endParaRPr lang="en-US" dirty="0"/>
          </a:p>
          <a:p>
            <a:pPr marL="0" indent="0">
              <a:buNone/>
            </a:pPr>
            <a:r>
              <a:rPr lang="en-US" dirty="0" smtClean="0">
                <a:solidFill>
                  <a:srgbClr val="0000FF"/>
                </a:solidFill>
                <a:latin typeface="Bookman Old Style"/>
                <a:cs typeface="Bookman Old Style"/>
              </a:rPr>
              <a:t>Let</a:t>
            </a:r>
            <a:r>
              <a:rPr lang="fr-FR" dirty="0" smtClean="0">
                <a:solidFill>
                  <a:srgbClr val="0000FF"/>
                </a:solidFill>
                <a:latin typeface="Bookman Old Style"/>
                <a:cs typeface="Bookman Old Style"/>
              </a:rPr>
              <a:t>’</a:t>
            </a:r>
            <a:r>
              <a:rPr lang="en-US" dirty="0" smtClean="0">
                <a:solidFill>
                  <a:srgbClr val="0000FF"/>
                </a:solidFill>
                <a:latin typeface="Bookman Old Style"/>
                <a:cs typeface="Bookman Old Style"/>
              </a:rPr>
              <a:t>s compare our products to the second factor in each expression. We’ll consider the first factor to be the scaling factors. Read the scaling factors out loud in the order they are written.</a:t>
            </a:r>
          </a:p>
          <a:p>
            <a:pPr marL="0" indent="0">
              <a:buNone/>
            </a:pPr>
            <a:r>
              <a:rPr lang="en-US" dirty="0" smtClean="0">
                <a:solidFill>
                  <a:srgbClr val="0000FF"/>
                </a:solidFill>
                <a:latin typeface="Bookman Old Style"/>
                <a:cs typeface="Bookman Old Style"/>
              </a:rPr>
              <a:t>Will the products be more than, less than, or equal to 1.73?</a:t>
            </a:r>
            <a:endParaRPr lang="en-US" dirty="0">
              <a:solidFill>
                <a:srgbClr val="0000FF"/>
              </a:solidFill>
              <a:latin typeface="Bookman Old Style"/>
              <a:cs typeface="Bookman Old Style"/>
            </a:endParaRPr>
          </a:p>
        </p:txBody>
      </p:sp>
    </p:spTree>
    <p:extLst>
      <p:ext uri="{BB962C8B-B14F-4D97-AF65-F5344CB8AC3E}">
        <p14:creationId xmlns:p14="http://schemas.microsoft.com/office/powerpoint/2010/main" val="35052397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 3</a:t>
            </a:r>
            <a:endParaRPr lang="en-US" dirty="0"/>
          </a:p>
        </p:txBody>
      </p:sp>
      <p:sp>
        <p:nvSpPr>
          <p:cNvPr id="3" name="Content Placeholder 2"/>
          <p:cNvSpPr>
            <a:spLocks noGrp="1"/>
          </p:cNvSpPr>
          <p:nvPr>
            <p:ph idx="1"/>
          </p:nvPr>
        </p:nvSpPr>
        <p:spPr/>
        <p:txBody>
          <a:bodyPr/>
          <a:lstStyle/>
          <a:p>
            <a:pPr marL="0" indent="0">
              <a:buNone/>
            </a:pPr>
            <a:r>
              <a:rPr lang="en-US" dirty="0" smtClean="0"/>
              <a:t>1.02 x 1.73				29.01 x 1.73</a:t>
            </a:r>
          </a:p>
          <a:p>
            <a:pPr marL="0" indent="0">
              <a:buNone/>
            </a:pPr>
            <a:endParaRPr lang="en-US" dirty="0"/>
          </a:p>
          <a:p>
            <a:pPr marL="0" indent="0">
              <a:buNone/>
            </a:pPr>
            <a:r>
              <a:rPr lang="en-US" dirty="0" smtClean="0">
                <a:solidFill>
                  <a:srgbClr val="0000FF"/>
                </a:solidFill>
                <a:latin typeface="Bookman Old Style"/>
                <a:cs typeface="Bookman Old Style"/>
              </a:rPr>
              <a:t>Let</a:t>
            </a:r>
            <a:r>
              <a:rPr lang="fr-FR" dirty="0" smtClean="0">
                <a:solidFill>
                  <a:srgbClr val="0000FF"/>
                </a:solidFill>
                <a:latin typeface="Bookman Old Style"/>
                <a:cs typeface="Bookman Old Style"/>
              </a:rPr>
              <a:t>’</a:t>
            </a:r>
            <a:r>
              <a:rPr lang="en-US" dirty="0" smtClean="0">
                <a:solidFill>
                  <a:srgbClr val="0000FF"/>
                </a:solidFill>
                <a:latin typeface="Bookman Old Style"/>
                <a:cs typeface="Bookman Old Style"/>
              </a:rPr>
              <a:t>s be more specific.</a:t>
            </a:r>
          </a:p>
          <a:p>
            <a:pPr marL="0" indent="0">
              <a:buNone/>
            </a:pPr>
            <a:r>
              <a:rPr lang="en-US" dirty="0" smtClean="0">
                <a:solidFill>
                  <a:srgbClr val="0000FF"/>
                </a:solidFill>
                <a:latin typeface="Bookman Old Style"/>
                <a:cs typeface="Bookman Old Style"/>
              </a:rPr>
              <a:t>First expression… Will the product be slightly more or a lot more than 1.73?</a:t>
            </a:r>
          </a:p>
          <a:p>
            <a:pPr marL="0" indent="0">
              <a:buNone/>
            </a:pPr>
            <a:r>
              <a:rPr lang="en-US" dirty="0" smtClean="0">
                <a:solidFill>
                  <a:srgbClr val="0000FF"/>
                </a:solidFill>
                <a:latin typeface="Bookman Old Style"/>
                <a:cs typeface="Bookman Old Style"/>
              </a:rPr>
              <a:t>Second expression… </a:t>
            </a:r>
            <a:r>
              <a:rPr lang="en-US" dirty="0">
                <a:solidFill>
                  <a:srgbClr val="0000FF"/>
                </a:solidFill>
                <a:latin typeface="Bookman Old Style"/>
                <a:cs typeface="Bookman Old Style"/>
              </a:rPr>
              <a:t>Will the </a:t>
            </a:r>
            <a:r>
              <a:rPr lang="en-US" dirty="0" smtClean="0">
                <a:solidFill>
                  <a:srgbClr val="0000FF"/>
                </a:solidFill>
                <a:latin typeface="Bookman Old Style"/>
                <a:cs typeface="Bookman Old Style"/>
              </a:rPr>
              <a:t>product </a:t>
            </a:r>
            <a:r>
              <a:rPr lang="en-US" dirty="0">
                <a:solidFill>
                  <a:srgbClr val="0000FF"/>
                </a:solidFill>
                <a:latin typeface="Bookman Old Style"/>
                <a:cs typeface="Bookman Old Style"/>
              </a:rPr>
              <a:t>be slightly more or a lot more than </a:t>
            </a:r>
            <a:r>
              <a:rPr lang="en-US" dirty="0" smtClean="0">
                <a:solidFill>
                  <a:srgbClr val="0000FF"/>
                </a:solidFill>
                <a:latin typeface="Bookman Old Style"/>
                <a:cs typeface="Bookman Old Style"/>
              </a:rPr>
              <a:t>1.73? </a:t>
            </a:r>
            <a:endParaRPr lang="en-US" dirty="0">
              <a:solidFill>
                <a:srgbClr val="0000FF"/>
              </a:solidFill>
              <a:latin typeface="Bookman Old Style"/>
              <a:cs typeface="Bookman Old Style"/>
            </a:endParaRPr>
          </a:p>
        </p:txBody>
      </p:sp>
      <p:pic>
        <p:nvPicPr>
          <p:cNvPr id="4" name="Picture 3"/>
          <p:cNvPicPr>
            <a:picLocks noChangeAspect="1"/>
          </p:cNvPicPr>
          <p:nvPr/>
        </p:nvPicPr>
        <p:blipFill>
          <a:blip r:embed="rId2"/>
          <a:stretch>
            <a:fillRect/>
          </a:stretch>
        </p:blipFill>
        <p:spPr>
          <a:xfrm>
            <a:off x="1970829" y="2235200"/>
            <a:ext cx="4673600" cy="2374900"/>
          </a:xfrm>
          <a:prstGeom prst="rect">
            <a:avLst/>
          </a:prstGeom>
        </p:spPr>
      </p:pic>
      <p:pic>
        <p:nvPicPr>
          <p:cNvPr id="5" name="Picture 4"/>
          <p:cNvPicPr>
            <a:picLocks noChangeAspect="1"/>
          </p:cNvPicPr>
          <p:nvPr/>
        </p:nvPicPr>
        <p:blipFill>
          <a:blip r:embed="rId3"/>
          <a:stretch>
            <a:fillRect/>
          </a:stretch>
        </p:blipFill>
        <p:spPr>
          <a:xfrm>
            <a:off x="1970829" y="3874432"/>
            <a:ext cx="5130800" cy="2616200"/>
          </a:xfrm>
          <a:prstGeom prst="rect">
            <a:avLst/>
          </a:prstGeom>
        </p:spPr>
      </p:pic>
    </p:spTree>
    <p:extLst>
      <p:ext uri="{BB962C8B-B14F-4D97-AF65-F5344CB8AC3E}">
        <p14:creationId xmlns:p14="http://schemas.microsoft.com/office/powerpoint/2010/main" val="1495900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4"/>
                                        </p:tgtEl>
                                        <p:attrNameLst>
                                          <p:attrName>ppt_x</p:attrName>
                                        </p:attrNameLst>
                                      </p:cBhvr>
                                      <p:tavLst>
                                        <p:tav tm="0">
                                          <p:val>
                                            <p:strVal val="ppt_x"/>
                                          </p:val>
                                        </p:tav>
                                        <p:tav tm="100000">
                                          <p:val>
                                            <p:strVal val="ppt_x"/>
                                          </p:val>
                                        </p:tav>
                                      </p:tavLst>
                                    </p:anim>
                                    <p:anim calcmode="lin" valueType="num">
                                      <p:cBhvr additive="base">
                                        <p:cTn id="13" dur="500"/>
                                        <p:tgtEl>
                                          <p:spTgt spid="4"/>
                                        </p:tgtEl>
                                        <p:attrNameLst>
                                          <p:attrName>ppt_y</p:attrName>
                                        </p:attrNameLst>
                                      </p:cBhvr>
                                      <p:tavLst>
                                        <p:tav tm="0">
                                          <p:val>
                                            <p:strVal val="ppt_y"/>
                                          </p:val>
                                        </p:tav>
                                        <p:tav tm="100000">
                                          <p:val>
                                            <p:strVal val="1+ppt_h/2"/>
                                          </p:val>
                                        </p:tav>
                                      </p:tavLst>
                                    </p:anim>
                                    <p:set>
                                      <p:cBhvr>
                                        <p:cTn id="14" dur="1" fill="hold">
                                          <p:stCondLst>
                                            <p:cond delay="499"/>
                                          </p:stCondLst>
                                        </p:cTn>
                                        <p:tgtEl>
                                          <p:spTgt spid="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nodeType="clickEffect">
                                  <p:stCondLst>
                                    <p:cond delay="0"/>
                                  </p:stCondLst>
                                  <p:childTnLst>
                                    <p:anim calcmode="lin" valueType="num">
                                      <p:cBhvr additive="base">
                                        <p:cTn id="24" dur="500"/>
                                        <p:tgtEl>
                                          <p:spTgt spid="5"/>
                                        </p:tgtEl>
                                        <p:attrNameLst>
                                          <p:attrName>ppt_x</p:attrName>
                                        </p:attrNameLst>
                                      </p:cBhvr>
                                      <p:tavLst>
                                        <p:tav tm="0">
                                          <p:val>
                                            <p:strVal val="ppt_x"/>
                                          </p:val>
                                        </p:tav>
                                        <p:tav tm="100000">
                                          <p:val>
                                            <p:strVal val="ppt_x"/>
                                          </p:val>
                                        </p:tav>
                                      </p:tavLst>
                                    </p:anim>
                                    <p:anim calcmode="lin" valueType="num">
                                      <p:cBhvr additive="base">
                                        <p:cTn id="25" dur="500"/>
                                        <p:tgtEl>
                                          <p:spTgt spid="5"/>
                                        </p:tgtEl>
                                        <p:attrNameLst>
                                          <p:attrName>ppt_y</p:attrName>
                                        </p:attrNameLst>
                                      </p:cBhvr>
                                      <p:tavLst>
                                        <p:tav tm="0">
                                          <p:val>
                                            <p:strVal val="ppt_y"/>
                                          </p:val>
                                        </p:tav>
                                        <p:tav tm="100000">
                                          <p:val>
                                            <p:strVal val="1+ppt_h/2"/>
                                          </p:val>
                                        </p:tav>
                                      </p:tavLst>
                                    </p:anim>
                                    <p:set>
                                      <p:cBhvr>
                                        <p:cTn id="26"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01762"/>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en-US" dirty="0" smtClean="0">
                <a:latin typeface="Century Gothic" pitchFamily="34" charset="0"/>
              </a:rPr>
              <a:t>Get Ready to Finish the</a:t>
            </a:r>
            <a:br>
              <a:rPr lang="en-US" dirty="0" smtClean="0">
                <a:latin typeface="Century Gothic" pitchFamily="34" charset="0"/>
              </a:rPr>
            </a:br>
            <a:r>
              <a:rPr lang="en-US" dirty="0" smtClean="0">
                <a:latin typeface="Century Gothic" pitchFamily="34" charset="0"/>
              </a:rPr>
              <a:t>Problem Set on Your </a:t>
            </a:r>
            <a:r>
              <a:rPr lang="en-US" dirty="0">
                <a:latin typeface="Century Gothic" pitchFamily="34" charset="0"/>
              </a:rPr>
              <a:t>O</a:t>
            </a:r>
            <a:r>
              <a:rPr lang="en-US" dirty="0" smtClean="0">
                <a:latin typeface="Century Gothic" pitchFamily="34" charset="0"/>
              </a:rPr>
              <a:t>wn!</a:t>
            </a:r>
            <a:endParaRPr lang="en-US" dirty="0">
              <a:latin typeface="Century Gothic" pitchFamily="34" charset="0"/>
            </a:endParaRPr>
          </a:p>
        </p:txBody>
      </p:sp>
      <p:sp>
        <p:nvSpPr>
          <p:cNvPr id="3" name="Content Placeholder 2"/>
          <p:cNvSpPr>
            <a:spLocks noGrp="1"/>
          </p:cNvSpPr>
          <p:nvPr>
            <p:ph idx="1"/>
          </p:nvPr>
        </p:nvSpPr>
        <p:spPr>
          <a:xfrm>
            <a:off x="457200" y="1835073"/>
            <a:ext cx="8229600" cy="4721302"/>
          </a:xfrm>
        </p:spPr>
        <p:style>
          <a:lnRef idx="2">
            <a:schemeClr val="accent3"/>
          </a:lnRef>
          <a:fillRef idx="1">
            <a:schemeClr val="lt1"/>
          </a:fillRef>
          <a:effectRef idx="0">
            <a:schemeClr val="accent3"/>
          </a:effectRef>
          <a:fontRef idx="minor">
            <a:schemeClr val="dk1"/>
          </a:fontRef>
        </p:style>
        <p:txBody>
          <a:bodyPr>
            <a:normAutofit fontScale="70000" lnSpcReduction="20000"/>
          </a:bodyPr>
          <a:lstStyle/>
          <a:p>
            <a:pPr marL="0" indent="0" algn="ctr">
              <a:buNone/>
            </a:pPr>
            <a:endParaRPr lang="en-US" dirty="0" smtClean="0"/>
          </a:p>
          <a:p>
            <a:pPr marL="0" indent="0" algn="ctr">
              <a:buNone/>
            </a:pPr>
            <a:r>
              <a:rPr lang="en-US" sz="2900" dirty="0" smtClean="0">
                <a:latin typeface="Century Gothic" pitchFamily="34" charset="0"/>
              </a:rPr>
              <a:t>We will complete the </a:t>
            </a:r>
            <a:r>
              <a:rPr lang="en-US" sz="2900" u="sng" dirty="0">
                <a:latin typeface="Century Gothic" pitchFamily="34" charset="0"/>
              </a:rPr>
              <a:t>A</a:t>
            </a:r>
            <a:r>
              <a:rPr lang="en-US" sz="2900" u="sng" dirty="0" smtClean="0">
                <a:latin typeface="Century Gothic" pitchFamily="34" charset="0"/>
              </a:rPr>
              <a:t> </a:t>
            </a:r>
            <a:r>
              <a:rPr lang="en-US" sz="2900" u="sng" dirty="0" smtClean="0">
                <a:latin typeface="Century Gothic" pitchFamily="34" charset="0"/>
              </a:rPr>
              <a:t>problems </a:t>
            </a:r>
            <a:r>
              <a:rPr lang="en-US" sz="2900" dirty="0" smtClean="0">
                <a:latin typeface="Century Gothic" pitchFamily="34" charset="0"/>
              </a:rPr>
              <a:t>together.</a:t>
            </a:r>
          </a:p>
          <a:p>
            <a:pPr marL="0" indent="0" algn="ctr">
              <a:buNone/>
            </a:pPr>
            <a:r>
              <a:rPr lang="en-US" sz="2900" dirty="0" smtClean="0">
                <a:latin typeface="Century Gothic" pitchFamily="34" charset="0"/>
              </a:rPr>
              <a:t>Complete Problem Set for Lesson 23.</a:t>
            </a:r>
          </a:p>
          <a:p>
            <a:pPr marL="0" indent="0" algn="ctr">
              <a:buNone/>
            </a:pPr>
            <a:r>
              <a:rPr lang="en-US" sz="2900" dirty="0" smtClean="0">
                <a:latin typeface="Century Gothic" pitchFamily="34" charset="0"/>
              </a:rPr>
              <a:t>You will have 10 minutes to work!</a:t>
            </a:r>
          </a:p>
          <a:p>
            <a:pPr marL="0" indent="0">
              <a:buNone/>
            </a:pPr>
            <a:r>
              <a:rPr lang="en-US" sz="2900" dirty="0">
                <a:latin typeface="Century Gothic" pitchFamily="34" charset="0"/>
              </a:rPr>
              <a:t>---------------------------------------------------------------</a:t>
            </a:r>
            <a:r>
              <a:rPr lang="en-US" sz="2900" dirty="0" smtClean="0">
                <a:latin typeface="Century Gothic" pitchFamily="34" charset="0"/>
              </a:rPr>
              <a:t>---------------------</a:t>
            </a:r>
          </a:p>
          <a:p>
            <a:pPr marL="0" indent="0">
              <a:buNone/>
            </a:pPr>
            <a:r>
              <a:rPr lang="en-US" sz="2900" i="1" u="sng" dirty="0" smtClean="0">
                <a:latin typeface="Century Gothic" pitchFamily="34" charset="0"/>
              </a:rPr>
              <a:t>Fast </a:t>
            </a:r>
            <a:r>
              <a:rPr lang="en-US" sz="2900" i="1" u="sng" dirty="0">
                <a:latin typeface="Century Gothic" pitchFamily="34" charset="0"/>
              </a:rPr>
              <a:t>finishers:</a:t>
            </a:r>
          </a:p>
          <a:p>
            <a:pPr>
              <a:buFontTx/>
              <a:buChar char="-"/>
            </a:pPr>
            <a:r>
              <a:rPr lang="en-US" sz="2900" dirty="0" smtClean="0">
                <a:latin typeface="Century Gothic" pitchFamily="34" charset="0"/>
              </a:rPr>
              <a:t>Math Center Activities- choice boards, extra Sprint challenge</a:t>
            </a:r>
          </a:p>
          <a:p>
            <a:pPr>
              <a:buFontTx/>
              <a:buChar char="-"/>
            </a:pPr>
            <a:r>
              <a:rPr lang="en-US" sz="2900" dirty="0" smtClean="0">
                <a:latin typeface="Century Gothic" pitchFamily="34" charset="0"/>
              </a:rPr>
              <a:t>CML </a:t>
            </a:r>
            <a:r>
              <a:rPr lang="en-US" sz="2900" dirty="0">
                <a:latin typeface="Century Gothic" pitchFamily="34" charset="0"/>
              </a:rPr>
              <a:t>packets/ worksheets</a:t>
            </a:r>
          </a:p>
          <a:p>
            <a:pPr>
              <a:buFontTx/>
              <a:buChar char="-"/>
            </a:pPr>
            <a:r>
              <a:rPr lang="en-US" sz="2900" dirty="0" smtClean="0">
                <a:latin typeface="Century Gothic" pitchFamily="34" charset="0"/>
              </a:rPr>
              <a:t>Problem </a:t>
            </a:r>
            <a:r>
              <a:rPr lang="en-US" sz="2900" dirty="0">
                <a:latin typeface="Century Gothic" pitchFamily="34" charset="0"/>
              </a:rPr>
              <a:t>Solving pages</a:t>
            </a:r>
          </a:p>
          <a:p>
            <a:pPr marL="0" indent="0" algn="ctr">
              <a:buNone/>
            </a:pPr>
            <a:endParaRPr lang="en-US" dirty="0" smtClean="0">
              <a:latin typeface="Century Gothic" pitchFamily="34" charset="0"/>
            </a:endParaRPr>
          </a:p>
          <a:p>
            <a:pPr marL="0" indent="0" algn="ctr">
              <a:buNone/>
            </a:pPr>
            <a:endParaRPr lang="en-US" dirty="0" smtClean="0">
              <a:latin typeface="Century Gothic" pitchFamily="34" charset="0"/>
            </a:endParaRPr>
          </a:p>
          <a:p>
            <a:pPr marL="0" indent="0" algn="ctr">
              <a:buNone/>
            </a:pPr>
            <a:endParaRPr lang="en-US" dirty="0"/>
          </a:p>
        </p:txBody>
      </p:sp>
      <p:sp>
        <p:nvSpPr>
          <p:cNvPr id="4" name="Footer Placeholder 3"/>
          <p:cNvSpPr>
            <a:spLocks noGrp="1"/>
          </p:cNvSpPr>
          <p:nvPr>
            <p:ph type="ftr" sz="quarter" idx="11"/>
          </p:nvPr>
        </p:nvSpPr>
        <p:spPr>
          <a:xfrm>
            <a:off x="5653495" y="5699680"/>
            <a:ext cx="2895600" cy="664911"/>
          </a:xfrm>
        </p:spPr>
        <p:txBody>
          <a:bodyPr/>
          <a:lstStyle/>
          <a:p>
            <a:r>
              <a:rPr lang="en-US" dirty="0" smtClean="0"/>
              <a:t>5th Grade Module 4– Lesson 23</a:t>
            </a:r>
          </a:p>
          <a:p>
            <a:r>
              <a:rPr lang="en-US" dirty="0" smtClean="0"/>
              <a:t>K. Clauson</a:t>
            </a:r>
            <a:endParaRPr lang="en-US" dirty="0"/>
          </a:p>
        </p:txBody>
      </p:sp>
    </p:spTree>
    <p:extLst>
      <p:ext uri="{BB962C8B-B14F-4D97-AF65-F5344CB8AC3E}">
        <p14:creationId xmlns:p14="http://schemas.microsoft.com/office/powerpoint/2010/main" val="19004072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1573326" y="6040772"/>
            <a:ext cx="5540188" cy="365125"/>
          </a:xfrm>
        </p:spPr>
        <p:txBody>
          <a:bodyPr/>
          <a:lstStyle/>
          <a:p>
            <a:r>
              <a:rPr lang="en-US" dirty="0" smtClean="0"/>
              <a:t>5th Grade Module 4- Lesson 23</a:t>
            </a:r>
          </a:p>
          <a:p>
            <a:r>
              <a:rPr lang="en-US" dirty="0" smtClean="0"/>
              <a:t>K. Clauson</a:t>
            </a:r>
            <a:endParaRPr lang="en-US" dirty="0"/>
          </a:p>
        </p:txBody>
      </p:sp>
      <p:sp>
        <p:nvSpPr>
          <p:cNvPr id="7" name="TextBox 6"/>
          <p:cNvSpPr txBox="1"/>
          <p:nvPr/>
        </p:nvSpPr>
        <p:spPr>
          <a:xfrm>
            <a:off x="1573326" y="120284"/>
            <a:ext cx="6029262" cy="830997"/>
          </a:xfrm>
          <a:prstGeom prst="rect">
            <a:avLst/>
          </a:prstGeom>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Lithos Pro Regular" pitchFamily="82" charset="0"/>
                <a:cs typeface="Marker Felt"/>
              </a:rPr>
              <a:t>LET’S Debrief</a:t>
            </a:r>
            <a:endParaRPr lang="en-US" sz="4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Lithos Pro Regular" pitchFamily="82" charset="0"/>
              <a:cs typeface="Marker Felt"/>
            </a:endParaRPr>
          </a:p>
        </p:txBody>
      </p:sp>
      <p:sp>
        <p:nvSpPr>
          <p:cNvPr id="2" name="TextBox 1"/>
          <p:cNvSpPr txBox="1"/>
          <p:nvPr/>
        </p:nvSpPr>
        <p:spPr>
          <a:xfrm>
            <a:off x="348466" y="1522781"/>
            <a:ext cx="8478982" cy="1754326"/>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285750" indent="-285750">
              <a:buFont typeface="Arial"/>
              <a:buChar char="•"/>
            </a:pPr>
            <a:r>
              <a:rPr lang="en-US" sz="2400" dirty="0" smtClean="0"/>
              <a:t>Take 2 minutes to check your answers with your partner.</a:t>
            </a:r>
          </a:p>
          <a:p>
            <a:pPr marL="285750" indent="-285750">
              <a:buFont typeface="Arial"/>
              <a:buChar char="•"/>
            </a:pPr>
            <a:r>
              <a:rPr lang="en-US" sz="2400" dirty="0" smtClean="0"/>
              <a:t>Let’s share any insights you had while solving these problems.</a:t>
            </a:r>
          </a:p>
          <a:p>
            <a:pPr marL="285750" indent="-285750">
              <a:buFont typeface="Wingdings" charset="0"/>
              <a:buChar char="§"/>
            </a:pPr>
            <a:endParaRPr lang="en-US" dirty="0"/>
          </a:p>
          <a:p>
            <a:endParaRPr lang="en-US" dirty="0"/>
          </a:p>
        </p:txBody>
      </p:sp>
    </p:spTree>
    <p:extLst>
      <p:ext uri="{BB962C8B-B14F-4D97-AF65-F5344CB8AC3E}">
        <p14:creationId xmlns:p14="http://schemas.microsoft.com/office/powerpoint/2010/main" val="16368743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5th Grade Module 4– Lesson 23</a:t>
            </a:r>
          </a:p>
          <a:p>
            <a:r>
              <a:rPr lang="en-US" dirty="0" smtClean="0"/>
              <a:t>K. Clauson</a:t>
            </a:r>
            <a:endParaRPr lang="en-US" dirty="0"/>
          </a:p>
        </p:txBody>
      </p:sp>
      <p:grpSp>
        <p:nvGrpSpPr>
          <p:cNvPr id="8" name="Group 7"/>
          <p:cNvGrpSpPr/>
          <p:nvPr/>
        </p:nvGrpSpPr>
        <p:grpSpPr>
          <a:xfrm>
            <a:off x="1052545" y="1254851"/>
            <a:ext cx="6727147" cy="3371362"/>
            <a:chOff x="1052545" y="2158762"/>
            <a:chExt cx="6727147" cy="3371362"/>
          </a:xfrm>
        </p:grpSpPr>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052545" y="2158762"/>
              <a:ext cx="6727147" cy="3371362"/>
            </a:xfrm>
            <a:prstGeom prst="rect">
              <a:avLst/>
            </a:prstGeom>
          </p:spPr>
        </p:pic>
        <p:sp>
          <p:nvSpPr>
            <p:cNvPr id="6" name="TextBox 5"/>
            <p:cNvSpPr txBox="1"/>
            <p:nvPr/>
          </p:nvSpPr>
          <p:spPr>
            <a:xfrm>
              <a:off x="2391111" y="2711734"/>
              <a:ext cx="4187305" cy="2308324"/>
            </a:xfrm>
            <a:prstGeom prst="rect">
              <a:avLst/>
            </a:prstGeom>
            <a:solidFill>
              <a:schemeClr val="accent6">
                <a:lumMod val="75000"/>
              </a:schemeClr>
            </a:solidFill>
          </p:spPr>
          <p:txBody>
            <a:bodyPr wrap="square" rtlCol="0">
              <a:spAutoFit/>
            </a:bodyPr>
            <a:lstStyle/>
            <a:p>
              <a:pPr algn="ctr"/>
              <a:r>
                <a:rPr lang="en-US" sz="5400" dirty="0" smtClean="0">
                  <a:latin typeface="Arial Black"/>
                  <a:cs typeface="Arial Black"/>
                </a:rPr>
                <a:t>EXIT</a:t>
              </a:r>
            </a:p>
            <a:p>
              <a:pPr algn="ctr"/>
              <a:r>
                <a:rPr lang="en-US" sz="5400" dirty="0" smtClean="0">
                  <a:latin typeface="Arial Black"/>
                  <a:cs typeface="Arial Black"/>
                </a:rPr>
                <a:t>TICKET</a:t>
              </a:r>
            </a:p>
            <a:p>
              <a:endParaRPr lang="en-US" dirty="0"/>
            </a:p>
            <a:p>
              <a:endParaRPr lang="en-US" dirty="0" smtClean="0"/>
            </a:p>
          </p:txBody>
        </p:sp>
      </p:grpSp>
      <p:sp>
        <p:nvSpPr>
          <p:cNvPr id="2" name="TextBox 1"/>
          <p:cNvSpPr txBox="1"/>
          <p:nvPr/>
        </p:nvSpPr>
        <p:spPr>
          <a:xfrm>
            <a:off x="3252474" y="3531371"/>
            <a:ext cx="2917034" cy="707886"/>
          </a:xfrm>
          <a:prstGeom prst="rect">
            <a:avLst/>
          </a:prstGeom>
          <a:noFill/>
        </p:spPr>
        <p:txBody>
          <a:bodyPr wrap="none" rtlCol="0">
            <a:spAutoFit/>
          </a:bodyPr>
          <a:lstStyle/>
          <a:p>
            <a:r>
              <a:rPr lang="en-US" sz="4000" b="1" dirty="0" smtClean="0"/>
              <a:t>LESSON 23</a:t>
            </a:r>
            <a:endParaRPr lang="en-US" sz="4000" b="1" dirty="0"/>
          </a:p>
        </p:txBody>
      </p:sp>
    </p:spTree>
    <p:extLst>
      <p:ext uri="{BB962C8B-B14F-4D97-AF65-F5344CB8AC3E}">
        <p14:creationId xmlns:p14="http://schemas.microsoft.com/office/powerpoint/2010/main" val="264006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afterEffect">
                                  <p:stCondLst>
                                    <p:cond delay="0"/>
                                  </p:stCondLst>
                                  <p:childTnLst>
                                    <p:animRot by="21600000">
                                      <p:cBhvr>
                                        <p:cTn id="6" dur="2000" fill="hold"/>
                                        <p:tgtEl>
                                          <p:spTgt spid="2"/>
                                        </p:tgtEl>
                                        <p:attrNameLst>
                                          <p:attrName>r</p:attrName>
                                        </p:attrNameLst>
                                      </p:cBhvr>
                                    </p:animRot>
                                  </p:childTnLst>
                                </p:cTn>
                              </p:par>
                              <p:par>
                                <p:cTn id="7" presetID="8" presetClass="emph" presetSubtype="0" fill="hold" nodeType="withEffect">
                                  <p:stCondLst>
                                    <p:cond delay="0"/>
                                  </p:stCondLst>
                                  <p:childTnLst>
                                    <p:animRot by="21600000">
                                      <p:cBhvr>
                                        <p:cTn id="8" dur="2000" fill="hold"/>
                                        <p:tgtEl>
                                          <p:spTgt spid="8"/>
                                        </p:tgtEl>
                                        <p:attrNameLst>
                                          <p:attrName>r</p:attrName>
                                        </p:attrNameLst>
                                      </p:cBhvr>
                                    </p:animRot>
                                  </p:childTnLst>
                                  <p:subTnLst>
                                    <p:audio>
                                      <p:cMediaNode>
                                        <p:cTn display="0" masterRel="sameClick">
                                          <p:stCondLst>
                                            <p:cond evt="begin" delay="0">
                                              <p:tn val="7"/>
                                            </p:cond>
                                          </p:stCondLst>
                                          <p:endCondLst>
                                            <p:cond evt="onStopAudio" delay="0">
                                              <p:tgtEl>
                                                <p:sldTgt/>
                                              </p:tgtEl>
                                            </p:cond>
                                          </p:endCondLst>
                                        </p:cTn>
                                        <p:tgtEl>
                                          <p:sndTgt r:embed="rId3" name="Drum Roll"/>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Compare the Size of a Product </a:t>
            </a:r>
            <a:br>
              <a:rPr lang="en-US" sz="2800" dirty="0" smtClean="0"/>
            </a:br>
            <a:r>
              <a:rPr lang="en-US" sz="2800" dirty="0" smtClean="0"/>
              <a:t>to the Size of One Factor</a:t>
            </a:r>
            <a:endParaRPr lang="en-US" sz="2800" dirty="0"/>
          </a:p>
        </p:txBody>
      </p:sp>
      <p:sp>
        <p:nvSpPr>
          <p:cNvPr id="3" name="Content Placeholder 2"/>
          <p:cNvSpPr>
            <a:spLocks noGrp="1"/>
          </p:cNvSpPr>
          <p:nvPr>
            <p:ph idx="1"/>
          </p:nvPr>
        </p:nvSpPr>
        <p:spPr>
          <a:xfrm>
            <a:off x="135917" y="6219872"/>
            <a:ext cx="7691719" cy="470423"/>
          </a:xfrm>
        </p:spPr>
        <p:txBody>
          <a:bodyPr/>
          <a:lstStyle/>
          <a:p>
            <a:pPr marL="0" indent="0">
              <a:buNone/>
            </a:pPr>
            <a:r>
              <a:rPr lang="en-US" sz="1400" i="1" dirty="0" smtClean="0"/>
              <a:t>Use teacher tools to write in the expressions!</a:t>
            </a:r>
          </a:p>
          <a:p>
            <a:pPr marL="0" indent="0">
              <a:buNone/>
            </a:pPr>
            <a:endParaRPr lang="en-US" dirty="0" smtClean="0"/>
          </a:p>
        </p:txBody>
      </p:sp>
    </p:spTree>
    <p:extLst>
      <p:ext uri="{BB962C8B-B14F-4D97-AF65-F5344CB8AC3E}">
        <p14:creationId xmlns:p14="http://schemas.microsoft.com/office/powerpoint/2010/main" val="16689893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Compare Decimal Numbers</a:t>
            </a:r>
            <a:endParaRPr lang="en-US" sz="4400" dirty="0"/>
          </a:p>
        </p:txBody>
      </p:sp>
      <p:sp>
        <p:nvSpPr>
          <p:cNvPr id="3" name="Content Placeholder 2"/>
          <p:cNvSpPr>
            <a:spLocks noGrp="1"/>
          </p:cNvSpPr>
          <p:nvPr>
            <p:ph idx="1"/>
          </p:nvPr>
        </p:nvSpPr>
        <p:spPr>
          <a:xfrm>
            <a:off x="726141" y="1586753"/>
            <a:ext cx="7691719" cy="4924657"/>
          </a:xfrm>
        </p:spPr>
        <p:txBody>
          <a:bodyPr>
            <a:normAutofit fontScale="77500" lnSpcReduction="20000"/>
          </a:bodyPr>
          <a:lstStyle/>
          <a:p>
            <a:pPr marL="0" indent="0">
              <a:buNone/>
            </a:pPr>
            <a:r>
              <a:rPr lang="en-US" dirty="0" smtClean="0"/>
              <a:t>Write the symbol to make the number sentence true!</a:t>
            </a:r>
          </a:p>
          <a:p>
            <a:pPr marL="0" indent="0" algn="ctr">
              <a:buNone/>
            </a:pPr>
            <a:r>
              <a:rPr lang="en-US" sz="3600" dirty="0" smtClean="0"/>
              <a:t>1 _____ 9</a:t>
            </a:r>
          </a:p>
          <a:p>
            <a:pPr marL="0" indent="0" algn="ctr">
              <a:buNone/>
            </a:pPr>
            <a:endParaRPr lang="en-US" sz="3600" dirty="0"/>
          </a:p>
          <a:p>
            <a:pPr marL="0" indent="0" algn="ctr">
              <a:buNone/>
            </a:pPr>
            <a:r>
              <a:rPr lang="en-US" sz="3600" dirty="0" smtClean="0"/>
              <a:t>1 _____ 0.9</a:t>
            </a:r>
          </a:p>
          <a:p>
            <a:pPr marL="0" indent="0" algn="ctr">
              <a:buNone/>
            </a:pPr>
            <a:endParaRPr lang="en-US" sz="3600" dirty="0"/>
          </a:p>
          <a:p>
            <a:pPr marL="0" indent="0" algn="ctr">
              <a:buNone/>
            </a:pPr>
            <a:r>
              <a:rPr lang="en-US" sz="3600" dirty="0" smtClean="0"/>
              <a:t>0.95 _____ 1</a:t>
            </a:r>
          </a:p>
          <a:p>
            <a:pPr marL="0" indent="0" algn="ctr">
              <a:buNone/>
            </a:pPr>
            <a:endParaRPr lang="en-US" sz="3600" dirty="0"/>
          </a:p>
          <a:p>
            <a:pPr marL="0" indent="0" algn="ctr">
              <a:buNone/>
            </a:pPr>
            <a:r>
              <a:rPr lang="en-US" sz="3600" dirty="0" smtClean="0"/>
              <a:t>0.994 _____ 1</a:t>
            </a:r>
            <a:endParaRPr lang="en-US" sz="3600" dirty="0"/>
          </a:p>
        </p:txBody>
      </p:sp>
    </p:spTree>
    <p:extLst>
      <p:ext uri="{BB962C8B-B14F-4D97-AF65-F5344CB8AC3E}">
        <p14:creationId xmlns:p14="http://schemas.microsoft.com/office/powerpoint/2010/main" val="19179582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Write Fractions as Decimals</a:t>
            </a:r>
            <a:endParaRPr lang="en-US" sz="4400" dirty="0"/>
          </a:p>
        </p:txBody>
      </p:sp>
      <p:sp>
        <p:nvSpPr>
          <p:cNvPr id="3" name="Content Placeholder 2"/>
          <p:cNvSpPr>
            <a:spLocks noGrp="1"/>
          </p:cNvSpPr>
          <p:nvPr>
            <p:ph idx="1"/>
          </p:nvPr>
        </p:nvSpPr>
        <p:spPr>
          <a:xfrm>
            <a:off x="232513" y="1586753"/>
            <a:ext cx="8674504" cy="4571999"/>
          </a:xfrm>
        </p:spPr>
        <p:txBody>
          <a:bodyPr/>
          <a:lstStyle/>
          <a:p>
            <a:pPr marL="0" indent="0">
              <a:buNone/>
            </a:pPr>
            <a:r>
              <a:rPr lang="en-US" u="sng" dirty="0" smtClean="0"/>
              <a:t>1 </a:t>
            </a:r>
            <a:r>
              <a:rPr lang="en-US" dirty="0" smtClean="0"/>
              <a:t> =  ____		How many fifties are in 100?</a:t>
            </a:r>
          </a:p>
          <a:p>
            <a:pPr>
              <a:buAutoNum type="arabicPlain" startAt="50"/>
            </a:pPr>
            <a:r>
              <a:rPr lang="en-US" dirty="0" smtClean="0"/>
              <a:t>100</a:t>
            </a:r>
          </a:p>
          <a:p>
            <a:pPr marL="0" indent="0">
              <a:buNone/>
            </a:pPr>
            <a:endParaRPr lang="en-US" dirty="0" smtClean="0"/>
          </a:p>
          <a:p>
            <a:pPr marL="0" indent="0">
              <a:buNone/>
            </a:pPr>
            <a:r>
              <a:rPr lang="en-US" u="sng" dirty="0" smtClean="0"/>
              <a:t>1</a:t>
            </a:r>
            <a:r>
              <a:rPr lang="en-US" dirty="0" smtClean="0"/>
              <a:t>  x </a:t>
            </a:r>
            <a:r>
              <a:rPr lang="en-US" u="sng" dirty="0" smtClean="0"/>
              <a:t> 2 </a:t>
            </a:r>
            <a:r>
              <a:rPr lang="en-US" dirty="0" smtClean="0"/>
              <a:t>= ___		1/50 is the same as how many 1 hundredths</a:t>
            </a:r>
          </a:p>
          <a:p>
            <a:pPr marL="0" indent="0">
              <a:buNone/>
            </a:pPr>
            <a:r>
              <a:rPr lang="en-US" dirty="0" smtClean="0"/>
              <a:t>50    2     100</a:t>
            </a:r>
          </a:p>
          <a:p>
            <a:pPr marL="0" indent="0">
              <a:buNone/>
            </a:pPr>
            <a:endParaRPr lang="en-US" dirty="0" smtClean="0"/>
          </a:p>
          <a:p>
            <a:pPr marL="0" indent="0">
              <a:buNone/>
            </a:pPr>
            <a:r>
              <a:rPr lang="en-US" dirty="0" smtClean="0"/>
              <a:t>Write 1/50 as a decimal.</a:t>
            </a:r>
            <a:endParaRPr lang="en-US" dirty="0"/>
          </a:p>
        </p:txBody>
      </p:sp>
    </p:spTree>
    <p:extLst>
      <p:ext uri="{BB962C8B-B14F-4D97-AF65-F5344CB8AC3E}">
        <p14:creationId xmlns:p14="http://schemas.microsoft.com/office/powerpoint/2010/main" val="1338465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Problem</a:t>
            </a:r>
            <a:endParaRPr lang="en-US" dirty="0"/>
          </a:p>
        </p:txBody>
      </p:sp>
      <p:sp>
        <p:nvSpPr>
          <p:cNvPr id="3" name="Content Placeholder 2"/>
          <p:cNvSpPr>
            <a:spLocks noGrp="1"/>
          </p:cNvSpPr>
          <p:nvPr>
            <p:ph idx="1"/>
          </p:nvPr>
        </p:nvSpPr>
        <p:spPr>
          <a:xfrm>
            <a:off x="726141" y="1586754"/>
            <a:ext cx="7691719" cy="1722618"/>
          </a:xfrm>
        </p:spPr>
        <p:txBody>
          <a:bodyPr/>
          <a:lstStyle/>
          <a:p>
            <a:pPr marL="0" indent="0">
              <a:buNone/>
            </a:pPr>
            <a:r>
              <a:rPr lang="en-US" dirty="0"/>
              <a:t>Jasmine took </a:t>
            </a:r>
            <a:r>
              <a:rPr lang="en-US" dirty="0" smtClean="0"/>
              <a:t>2/3 </a:t>
            </a:r>
            <a:r>
              <a:rPr lang="en-US" dirty="0"/>
              <a:t>as much time to take a math test as Paula. If Paula took 2 hours to take the test, how long did it take Jasmine to take the test? Express your answer in minutes. </a:t>
            </a:r>
          </a:p>
        </p:txBody>
      </p:sp>
      <p:pic>
        <p:nvPicPr>
          <p:cNvPr id="4" name="Picture 3"/>
          <p:cNvPicPr>
            <a:picLocks noChangeAspect="1"/>
          </p:cNvPicPr>
          <p:nvPr/>
        </p:nvPicPr>
        <p:blipFill>
          <a:blip r:embed="rId2"/>
          <a:stretch>
            <a:fillRect/>
          </a:stretch>
        </p:blipFill>
        <p:spPr>
          <a:xfrm>
            <a:off x="1681244" y="3620456"/>
            <a:ext cx="5741269" cy="2993311"/>
          </a:xfrm>
          <a:prstGeom prst="rect">
            <a:avLst/>
          </a:prstGeom>
        </p:spPr>
      </p:pic>
    </p:spTree>
    <p:extLst>
      <p:ext uri="{BB962C8B-B14F-4D97-AF65-F5344CB8AC3E}">
        <p14:creationId xmlns:p14="http://schemas.microsoft.com/office/powerpoint/2010/main" val="3500359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6141" y="314979"/>
            <a:ext cx="7691719" cy="758330"/>
          </a:xfrm>
        </p:spPr>
        <p:txBody>
          <a:bodyPr/>
          <a:lstStyle/>
          <a:p>
            <a:r>
              <a:rPr lang="en-US" dirty="0" smtClean="0"/>
              <a:t>Problem 1</a:t>
            </a:r>
            <a:endParaRPr lang="en-US" dirty="0"/>
          </a:p>
        </p:txBody>
      </p:sp>
      <p:sp>
        <p:nvSpPr>
          <p:cNvPr id="3" name="Content Placeholder 2"/>
          <p:cNvSpPr>
            <a:spLocks noGrp="1"/>
          </p:cNvSpPr>
          <p:nvPr>
            <p:ph idx="1"/>
          </p:nvPr>
        </p:nvSpPr>
        <p:spPr>
          <a:xfrm>
            <a:off x="155381" y="1287971"/>
            <a:ext cx="8823177" cy="4870781"/>
          </a:xfrm>
        </p:spPr>
        <p:txBody>
          <a:bodyPr/>
          <a:lstStyle/>
          <a:p>
            <a:r>
              <a:rPr lang="en-US" dirty="0" smtClean="0"/>
              <a:t>2 meters x 97/100</a:t>
            </a:r>
          </a:p>
          <a:p>
            <a:r>
              <a:rPr lang="en-US" dirty="0" smtClean="0"/>
              <a:t>2 meters x 101/100</a:t>
            </a:r>
          </a:p>
          <a:p>
            <a:r>
              <a:rPr lang="en-US" dirty="0" smtClean="0"/>
              <a:t>2 meters x 100/100</a:t>
            </a:r>
          </a:p>
          <a:p>
            <a:pPr marL="0" indent="0">
              <a:buNone/>
            </a:pPr>
            <a:r>
              <a:rPr lang="en-US" dirty="0" smtClean="0">
                <a:solidFill>
                  <a:srgbClr val="FF0000"/>
                </a:solidFill>
              </a:rPr>
              <a:t>Let’s compare products to the 2 meters written in each expression. Read the scaling factors out loud in the order they are written.</a:t>
            </a:r>
          </a:p>
          <a:p>
            <a:pPr marL="0" indent="0">
              <a:buNone/>
            </a:pPr>
            <a:r>
              <a:rPr lang="en-US" dirty="0" smtClean="0">
                <a:solidFill>
                  <a:srgbClr val="FF0000"/>
                </a:solidFill>
              </a:rPr>
              <a:t>Without solving, turn and talk to a neighbor about which expression is greater than, less than, and equal to 2 meters.</a:t>
            </a:r>
            <a:endParaRPr lang="en-US" dirty="0">
              <a:solidFill>
                <a:srgbClr val="FF0000"/>
              </a:solidFill>
            </a:endParaRPr>
          </a:p>
        </p:txBody>
      </p:sp>
      <p:sp>
        <p:nvSpPr>
          <p:cNvPr id="4" name="TextBox 3"/>
          <p:cNvSpPr txBox="1"/>
          <p:nvPr/>
        </p:nvSpPr>
        <p:spPr>
          <a:xfrm>
            <a:off x="155381" y="130313"/>
            <a:ext cx="2647065" cy="369332"/>
          </a:xfrm>
          <a:prstGeom prst="rect">
            <a:avLst/>
          </a:prstGeom>
          <a:noFill/>
        </p:spPr>
        <p:txBody>
          <a:bodyPr wrap="square" rtlCol="0">
            <a:spAutoFit/>
          </a:bodyPr>
          <a:lstStyle/>
          <a:p>
            <a:r>
              <a:rPr lang="en-US" dirty="0" smtClean="0"/>
              <a:t>Concept Development</a:t>
            </a:r>
            <a:endParaRPr lang="en-US" dirty="0"/>
          </a:p>
        </p:txBody>
      </p:sp>
    </p:spTree>
    <p:extLst>
      <p:ext uri="{BB962C8B-B14F-4D97-AF65-F5344CB8AC3E}">
        <p14:creationId xmlns:p14="http://schemas.microsoft.com/office/powerpoint/2010/main" val="22976157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6141" y="314979"/>
            <a:ext cx="7691719" cy="758330"/>
          </a:xfrm>
        </p:spPr>
        <p:txBody>
          <a:bodyPr/>
          <a:lstStyle/>
          <a:p>
            <a:r>
              <a:rPr lang="en-US" dirty="0" smtClean="0"/>
              <a:t>Problem 1</a:t>
            </a:r>
            <a:endParaRPr lang="en-US" dirty="0"/>
          </a:p>
        </p:txBody>
      </p:sp>
      <p:sp>
        <p:nvSpPr>
          <p:cNvPr id="3" name="Content Placeholder 2"/>
          <p:cNvSpPr>
            <a:spLocks noGrp="1"/>
          </p:cNvSpPr>
          <p:nvPr>
            <p:ph idx="1"/>
          </p:nvPr>
        </p:nvSpPr>
        <p:spPr>
          <a:xfrm>
            <a:off x="155381" y="1359526"/>
            <a:ext cx="8823177" cy="3202040"/>
          </a:xfrm>
        </p:spPr>
        <p:txBody>
          <a:bodyPr/>
          <a:lstStyle/>
          <a:p>
            <a:r>
              <a:rPr lang="en-US" dirty="0" smtClean="0"/>
              <a:t>2 meters x 97/100</a:t>
            </a:r>
          </a:p>
          <a:p>
            <a:r>
              <a:rPr lang="en-US" dirty="0" smtClean="0"/>
              <a:t>2 meters x 101/100</a:t>
            </a:r>
          </a:p>
          <a:p>
            <a:r>
              <a:rPr lang="en-US" dirty="0" smtClean="0"/>
              <a:t>2 meters x 100/100</a:t>
            </a:r>
          </a:p>
          <a:p>
            <a:pPr marL="0" indent="0">
              <a:buNone/>
            </a:pPr>
            <a:r>
              <a:rPr lang="en-US" dirty="0" smtClean="0">
                <a:solidFill>
                  <a:srgbClr val="FF0000"/>
                </a:solidFill>
              </a:rPr>
              <a:t>Rewrite the expressions using decimals to express the scaling factors.</a:t>
            </a:r>
            <a:endParaRPr lang="en-US" dirty="0">
              <a:solidFill>
                <a:srgbClr val="FF0000"/>
              </a:solidFill>
            </a:endParaRPr>
          </a:p>
        </p:txBody>
      </p:sp>
      <p:sp>
        <p:nvSpPr>
          <p:cNvPr id="4" name="TextBox 3"/>
          <p:cNvSpPr txBox="1"/>
          <p:nvPr/>
        </p:nvSpPr>
        <p:spPr>
          <a:xfrm>
            <a:off x="155381" y="130313"/>
            <a:ext cx="2647065" cy="369332"/>
          </a:xfrm>
          <a:prstGeom prst="rect">
            <a:avLst/>
          </a:prstGeom>
          <a:noFill/>
        </p:spPr>
        <p:txBody>
          <a:bodyPr wrap="square" rtlCol="0">
            <a:spAutoFit/>
          </a:bodyPr>
          <a:lstStyle/>
          <a:p>
            <a:r>
              <a:rPr lang="en-US" dirty="0" smtClean="0"/>
              <a:t>Concept Development</a:t>
            </a:r>
            <a:endParaRPr lang="en-US" dirty="0"/>
          </a:p>
        </p:txBody>
      </p:sp>
      <p:pic>
        <p:nvPicPr>
          <p:cNvPr id="5" name="Picture 4"/>
          <p:cNvPicPr>
            <a:picLocks noChangeAspect="1"/>
          </p:cNvPicPr>
          <p:nvPr/>
        </p:nvPicPr>
        <p:blipFill>
          <a:blip r:embed="rId2"/>
          <a:stretch>
            <a:fillRect/>
          </a:stretch>
        </p:blipFill>
        <p:spPr>
          <a:xfrm>
            <a:off x="419100" y="4561566"/>
            <a:ext cx="8305800" cy="1892300"/>
          </a:xfrm>
          <a:prstGeom prst="rect">
            <a:avLst/>
          </a:prstGeom>
        </p:spPr>
      </p:pic>
    </p:spTree>
    <p:extLst>
      <p:ext uri="{BB962C8B-B14F-4D97-AF65-F5344CB8AC3E}">
        <p14:creationId xmlns:p14="http://schemas.microsoft.com/office/powerpoint/2010/main" val="1758678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 1</a:t>
            </a:r>
            <a:endParaRPr lang="en-US" dirty="0"/>
          </a:p>
        </p:txBody>
      </p:sp>
      <p:pic>
        <p:nvPicPr>
          <p:cNvPr id="4" name="Picture 3"/>
          <p:cNvPicPr>
            <a:picLocks noChangeAspect="1"/>
          </p:cNvPicPr>
          <p:nvPr/>
        </p:nvPicPr>
        <p:blipFill>
          <a:blip r:embed="rId2"/>
          <a:stretch>
            <a:fillRect/>
          </a:stretch>
        </p:blipFill>
        <p:spPr>
          <a:xfrm>
            <a:off x="419100" y="1457979"/>
            <a:ext cx="8305800" cy="1892300"/>
          </a:xfrm>
          <a:prstGeom prst="rect">
            <a:avLst/>
          </a:prstGeom>
        </p:spPr>
      </p:pic>
      <p:sp>
        <p:nvSpPr>
          <p:cNvPr id="5" name="TextBox 4"/>
          <p:cNvSpPr txBox="1"/>
          <p:nvPr/>
        </p:nvSpPr>
        <p:spPr>
          <a:xfrm>
            <a:off x="419100" y="3899691"/>
            <a:ext cx="8305800" cy="2585323"/>
          </a:xfrm>
          <a:prstGeom prst="rect">
            <a:avLst/>
          </a:prstGeom>
          <a:noFill/>
        </p:spPr>
        <p:txBody>
          <a:bodyPr wrap="square" rtlCol="0">
            <a:spAutoFit/>
          </a:bodyPr>
          <a:lstStyle/>
          <a:p>
            <a:r>
              <a:rPr lang="en-US" b="1" dirty="0" smtClean="0">
                <a:solidFill>
                  <a:srgbClr val="FF0000"/>
                </a:solidFill>
                <a:latin typeface="Arial Black"/>
                <a:cs typeface="Arial Black"/>
              </a:rPr>
              <a:t>Finish my sentence…</a:t>
            </a:r>
          </a:p>
          <a:p>
            <a:r>
              <a:rPr lang="en-US" sz="2400" dirty="0" smtClean="0">
                <a:latin typeface="Apple Casual"/>
                <a:cs typeface="Apple Casual"/>
              </a:rPr>
              <a:t>To get a product that is LESS than the number you started with, multiply by a scaling factor that is &gt;&gt;&gt;&gt;&gt;</a:t>
            </a:r>
          </a:p>
          <a:p>
            <a:endParaRPr lang="en-US" sz="2400" dirty="0">
              <a:latin typeface="Apple Casual"/>
              <a:cs typeface="Apple Casual"/>
            </a:endParaRPr>
          </a:p>
          <a:p>
            <a:r>
              <a:rPr lang="en-US" sz="2400" dirty="0">
                <a:latin typeface="Apple Casual"/>
                <a:cs typeface="Apple Casual"/>
              </a:rPr>
              <a:t>To get a product that is </a:t>
            </a:r>
            <a:r>
              <a:rPr lang="en-US" sz="2400" dirty="0" smtClean="0">
                <a:latin typeface="Apple Casual"/>
                <a:cs typeface="Apple Casual"/>
              </a:rPr>
              <a:t>MORE </a:t>
            </a:r>
            <a:r>
              <a:rPr lang="en-US" sz="2400" dirty="0">
                <a:latin typeface="Apple Casual"/>
                <a:cs typeface="Apple Casual"/>
              </a:rPr>
              <a:t>than the number you started with, multiply by a scaling factor that is &gt;&gt;&gt;&gt;&gt;</a:t>
            </a:r>
          </a:p>
          <a:p>
            <a:endParaRPr lang="en-US" sz="2400" dirty="0">
              <a:latin typeface="Apple Casual"/>
              <a:cs typeface="Apple Casual"/>
            </a:endParaRPr>
          </a:p>
        </p:txBody>
      </p:sp>
    </p:spTree>
    <p:extLst>
      <p:ext uri="{BB962C8B-B14F-4D97-AF65-F5344CB8AC3E}">
        <p14:creationId xmlns:p14="http://schemas.microsoft.com/office/powerpoint/2010/main" val="13236841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 2</a:t>
            </a:r>
            <a:endParaRPr lang="en-US" dirty="0"/>
          </a:p>
        </p:txBody>
      </p:sp>
      <p:sp>
        <p:nvSpPr>
          <p:cNvPr id="3" name="Content Placeholder 2"/>
          <p:cNvSpPr>
            <a:spLocks noGrp="1"/>
          </p:cNvSpPr>
          <p:nvPr>
            <p:ph idx="1"/>
          </p:nvPr>
        </p:nvSpPr>
        <p:spPr/>
        <p:txBody>
          <a:bodyPr/>
          <a:lstStyle/>
          <a:p>
            <a:pPr marL="0" indent="0">
              <a:buNone/>
            </a:pPr>
            <a:r>
              <a:rPr lang="en-US" dirty="0" smtClean="0"/>
              <a:t>19.4 x 0.96				19.4 x 0.02</a:t>
            </a:r>
            <a:endParaRPr lang="en-US" dirty="0"/>
          </a:p>
          <a:p>
            <a:pPr marL="0" indent="0">
              <a:buNone/>
            </a:pPr>
            <a:r>
              <a:rPr lang="en-US" dirty="0" smtClean="0">
                <a:solidFill>
                  <a:srgbClr val="0000FF"/>
                </a:solidFill>
              </a:rPr>
              <a:t>Let’s compare our products to the first factor, 19.4. Let’s consider the other factors the scaling factors. Read the scaling factors out loud as they are written.</a:t>
            </a:r>
          </a:p>
          <a:p>
            <a:pPr marL="0" indent="0">
              <a:buNone/>
            </a:pPr>
            <a:r>
              <a:rPr lang="en-US" dirty="0" smtClean="0">
                <a:solidFill>
                  <a:srgbClr val="0000FF"/>
                </a:solidFill>
              </a:rPr>
              <a:t>First expression… will the product be more than, less than, or equal to 19.4?</a:t>
            </a:r>
          </a:p>
          <a:p>
            <a:pPr marL="0" indent="0">
              <a:buNone/>
            </a:pPr>
            <a:r>
              <a:rPr lang="en-US" dirty="0" smtClean="0">
                <a:solidFill>
                  <a:srgbClr val="0000FF"/>
                </a:solidFill>
              </a:rPr>
              <a:t>Second expression… will the product be more than, less than, or equal to 19.4?</a:t>
            </a:r>
          </a:p>
        </p:txBody>
      </p:sp>
    </p:spTree>
    <p:extLst>
      <p:ext uri="{BB962C8B-B14F-4D97-AF65-F5344CB8AC3E}">
        <p14:creationId xmlns:p14="http://schemas.microsoft.com/office/powerpoint/2010/main" val="249755267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 Id="rId4" Type="http://schemas.openxmlformats.org/officeDocument/2006/relationships/image" Target="../media/image4.jpeg"/></Relationships>
</file>

<file path=ppt/theme/theme1.xml><?xml version="1.0" encoding="utf-8"?>
<a:theme xmlns:a="http://schemas.openxmlformats.org/drawingml/2006/main" name="Venture">
  <a:themeElements>
    <a:clrScheme name="Genesis">
      <a:dk1>
        <a:sysClr val="windowText" lastClr="000000"/>
      </a:dk1>
      <a:lt1>
        <a:sysClr val="window" lastClr="FFFFFF"/>
      </a:lt1>
      <a:dk2>
        <a:srgbClr val="465466"/>
      </a:dk2>
      <a:lt2>
        <a:srgbClr val="BBD7F8"/>
      </a:lt2>
      <a:accent1>
        <a:srgbClr val="80B606"/>
      </a:accent1>
      <a:accent2>
        <a:srgbClr val="E29F1D"/>
      </a:accent2>
      <a:accent3>
        <a:srgbClr val="2397E2"/>
      </a:accent3>
      <a:accent4>
        <a:srgbClr val="35ACA2"/>
      </a:accent4>
      <a:accent5>
        <a:srgbClr val="5430BB"/>
      </a:accent5>
      <a:accent6>
        <a:srgbClr val="8D34E0"/>
      </a:accent6>
      <a:hlink>
        <a:srgbClr val="00B0F0"/>
      </a:hlink>
      <a:folHlink>
        <a:srgbClr val="0070C0"/>
      </a:folHlink>
    </a:clrScheme>
    <a:fontScheme name="Venture">
      <a:majorFont>
        <a:latin typeface="Calisto MT"/>
        <a:ea typeface=""/>
        <a:cs typeface=""/>
        <a:font script="Jpan" typeface="ＭＳ Ｐ明朝"/>
        <a:font script="Hans" typeface="宋体"/>
        <a:font script="Hant" typeface="新細明體"/>
      </a:majorFont>
      <a:minorFont>
        <a:latin typeface="Calisto MT"/>
        <a:ea typeface=""/>
        <a:cs typeface=""/>
        <a:font script="Jpan" typeface="ＭＳ Ｐ明朝"/>
        <a:font script="Hans" typeface="宋体"/>
        <a:font script="Hant" typeface="新細明體"/>
      </a:minorFont>
    </a:fontScheme>
    <a:fmtScheme name="Venture">
      <a:fillStyleLst>
        <a:solidFill>
          <a:schemeClr val="phClr"/>
        </a:solidFill>
        <a:blipFill rotWithShape="1">
          <a:blip xmlns:r="http://schemas.openxmlformats.org/officeDocument/2006/relationships" r:embed="rId1">
            <a:duotone>
              <a:schemeClr val="phClr">
                <a:shade val="30000"/>
                <a:alpha val="50000"/>
                <a:satMod val="150000"/>
              </a:schemeClr>
              <a:schemeClr val="phClr">
                <a:tint val="50000"/>
                <a:alpha val="10000"/>
                <a:satMod val="150000"/>
              </a:schemeClr>
            </a:duotone>
          </a:blip>
          <a:stretch/>
        </a:blipFill>
        <a:blipFill rotWithShape="1">
          <a:blip xmlns:r="http://schemas.openxmlformats.org/officeDocument/2006/relationships" r:embed="rId2">
            <a:duotone>
              <a:schemeClr val="phClr">
                <a:shade val="30000"/>
                <a:alpha val="50000"/>
                <a:satMod val="150000"/>
              </a:schemeClr>
              <a:schemeClr val="phClr">
                <a:tint val="50000"/>
                <a:alpha val="10000"/>
                <a:satMod val="150000"/>
              </a:schemeClr>
            </a:duotone>
          </a:blip>
          <a:stretch/>
        </a:blipFill>
      </a:fillStyleLst>
      <a:lnStyleLst>
        <a:ln w="19050" cap="flat" cmpd="sng" algn="ctr">
          <a:solidFill>
            <a:schemeClr val="phClr">
              <a:shade val="95000"/>
              <a:satMod val="105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innerShdw blurRad="76200" dist="25400" dir="13500000">
              <a:srgbClr val="4B4B4B">
                <a:alpha val="75000"/>
              </a:srgbClr>
            </a:innerShdw>
          </a:effectLst>
        </a:effectStyle>
      </a:effectStyleLst>
      <a:bgFillStyleLst>
        <a:solidFill>
          <a:schemeClr val="phClr"/>
        </a:solidFill>
        <a:blipFill rotWithShape="1">
          <a:blip xmlns:r="http://schemas.openxmlformats.org/officeDocument/2006/relationships" r:embed="rId3">
            <a:duotone>
              <a:schemeClr val="phClr">
                <a:shade val="10000"/>
                <a:alpha val="30000"/>
                <a:satMod val="60000"/>
              </a:schemeClr>
              <a:schemeClr val="phClr">
                <a:tint val="20000"/>
                <a:alpha val="5000"/>
                <a:satMod val="300000"/>
              </a:schemeClr>
            </a:duotone>
          </a:blip>
          <a:stretch/>
        </a:blipFill>
        <a:blipFill rotWithShape="1">
          <a:blip xmlns:r="http://schemas.openxmlformats.org/officeDocument/2006/relationships" r:embed="rId4">
            <a:duotone>
              <a:schemeClr val="phClr">
                <a:shade val="30000"/>
                <a:alpha val="50000"/>
                <a:satMod val="150000"/>
              </a:schemeClr>
              <a:schemeClr val="phClr">
                <a:tint val="50000"/>
                <a:alpha val="10000"/>
                <a:satMod val="15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Venture.thmx</Template>
  <TotalTime>81</TotalTime>
  <Words>421</Words>
  <Application>Microsoft Office PowerPoint</Application>
  <PresentationFormat>On-screen Show (4:3)</PresentationFormat>
  <Paragraphs>93</Paragraphs>
  <Slides>16</Slides>
  <Notes>3</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Venture</vt:lpstr>
      <vt:lpstr>Lesson 23 Objective: Compare the size of the product to the size of the factors</vt:lpstr>
      <vt:lpstr>Compare the Size of a Product  to the Size of One Factor</vt:lpstr>
      <vt:lpstr>Compare Decimal Numbers</vt:lpstr>
      <vt:lpstr>Write Fractions as Decimals</vt:lpstr>
      <vt:lpstr>Application Problem</vt:lpstr>
      <vt:lpstr>Problem 1</vt:lpstr>
      <vt:lpstr>Problem 1</vt:lpstr>
      <vt:lpstr>Problem 1</vt:lpstr>
      <vt:lpstr>Problem 2</vt:lpstr>
      <vt:lpstr>Problem 2</vt:lpstr>
      <vt:lpstr>Problem 2</vt:lpstr>
      <vt:lpstr>Problem 3</vt:lpstr>
      <vt:lpstr>Problem 3</vt:lpstr>
      <vt:lpstr>Get Ready to Finish the Problem Set on Your Own!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23 Objective: Compare the size of the product to the size of the factors</dc:title>
  <dc:creator>Keely Clauson</dc:creator>
  <cp:lastModifiedBy>Keely Clauson</cp:lastModifiedBy>
  <cp:revision>8</cp:revision>
  <dcterms:created xsi:type="dcterms:W3CDTF">2015-03-22T18:16:23Z</dcterms:created>
  <dcterms:modified xsi:type="dcterms:W3CDTF">2015-03-24T12:28:32Z</dcterms:modified>
</cp:coreProperties>
</file>